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12" r:id="rId2"/>
    <p:sldId id="613" r:id="rId3"/>
    <p:sldId id="614" r:id="rId4"/>
    <p:sldId id="615" r:id="rId5"/>
    <p:sldId id="616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6" r:id="rId14"/>
    <p:sldId id="627" r:id="rId15"/>
    <p:sldId id="632" r:id="rId16"/>
    <p:sldId id="628" r:id="rId17"/>
    <p:sldId id="633" r:id="rId18"/>
    <p:sldId id="634" r:id="rId19"/>
    <p:sldId id="635" r:id="rId20"/>
    <p:sldId id="629" r:id="rId21"/>
    <p:sldId id="630" r:id="rId22"/>
    <p:sldId id="631" r:id="rId23"/>
    <p:sldId id="516" r:id="rId24"/>
    <p:sldId id="636" r:id="rId2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2CA"/>
    <a:srgbClr val="83CFCB"/>
    <a:srgbClr val="FDB95F"/>
    <a:srgbClr val="FFAE5D"/>
    <a:srgbClr val="FFA54B"/>
    <a:srgbClr val="FF9933"/>
    <a:srgbClr val="CE9D68"/>
    <a:srgbClr val="C89154"/>
    <a:srgbClr val="E0E0E0"/>
    <a:srgbClr val="F3F3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1252" autoAdjust="0"/>
  </p:normalViewPr>
  <p:slideViewPr>
    <p:cSldViewPr>
      <p:cViewPr varScale="1">
        <p:scale>
          <a:sx n="100" d="100"/>
          <a:sy n="100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0" y="-78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2CB52-2B15-4289-B8BA-9999133A8855}" type="doc">
      <dgm:prSet loTypeId="urn:microsoft.com/office/officeart/2005/8/layout/lProcess1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7AEC24-4890-405E-A4D2-40FC0D46702C}">
      <dgm:prSet phldrT="[Text]" custT="1"/>
      <dgm:spPr/>
      <dgm:t>
        <a:bodyPr/>
        <a:lstStyle/>
        <a:p>
          <a:r>
            <a:rPr lang="en-US" sz="1800" dirty="0" smtClean="0"/>
            <a:t>Advantages</a:t>
          </a:r>
          <a:endParaRPr lang="en-US" sz="1800" dirty="0"/>
        </a:p>
      </dgm:t>
    </dgm:pt>
    <dgm:pt modelId="{F50FC160-F14E-40FC-9A80-BC50CDBB8AC2}" type="parTrans" cxnId="{610A9E52-030A-41C1-B582-75BD4D4F4542}">
      <dgm:prSet/>
      <dgm:spPr/>
      <dgm:t>
        <a:bodyPr/>
        <a:lstStyle/>
        <a:p>
          <a:endParaRPr lang="en-US"/>
        </a:p>
      </dgm:t>
    </dgm:pt>
    <dgm:pt modelId="{3E2CA348-7CC2-4BDB-BEE9-B72AE0E2C447}" type="sibTrans" cxnId="{610A9E52-030A-41C1-B582-75BD4D4F4542}">
      <dgm:prSet/>
      <dgm:spPr/>
      <dgm:t>
        <a:bodyPr/>
        <a:lstStyle/>
        <a:p>
          <a:endParaRPr lang="en-US"/>
        </a:p>
      </dgm:t>
    </dgm:pt>
    <dgm:pt modelId="{7DDB6A8A-07E3-48BD-874A-8E0819B63538}">
      <dgm:prSet phldrT="[Text]" custT="1"/>
      <dgm:spPr/>
      <dgm:t>
        <a:bodyPr/>
        <a:lstStyle/>
        <a:p>
          <a:r>
            <a:rPr lang="en-US" sz="1600" dirty="0" smtClean="0"/>
            <a:t>Stateless</a:t>
          </a:r>
          <a:endParaRPr lang="en-US" sz="1600" dirty="0"/>
        </a:p>
      </dgm:t>
    </dgm:pt>
    <dgm:pt modelId="{0F3DE209-4B94-479F-BB58-492DA9DB6FA7}" type="parTrans" cxnId="{04F4221C-D6E4-45B2-A794-B42FF75766D5}">
      <dgm:prSet/>
      <dgm:spPr/>
      <dgm:t>
        <a:bodyPr/>
        <a:lstStyle/>
        <a:p>
          <a:endParaRPr lang="en-US"/>
        </a:p>
      </dgm:t>
    </dgm:pt>
    <dgm:pt modelId="{D0B5FA5C-F328-4BC3-9BF3-CC6FDDBAB093}" type="sibTrans" cxnId="{04F4221C-D6E4-45B2-A794-B42FF75766D5}">
      <dgm:prSet/>
      <dgm:spPr/>
      <dgm:t>
        <a:bodyPr/>
        <a:lstStyle/>
        <a:p>
          <a:endParaRPr lang="en-US"/>
        </a:p>
      </dgm:t>
    </dgm:pt>
    <dgm:pt modelId="{3D8F1371-93C1-46AC-A3F4-20475EE9CD9C}">
      <dgm:prSet phldrT="[Text]" custT="1"/>
      <dgm:spPr/>
      <dgm:t>
        <a:bodyPr/>
        <a:lstStyle/>
        <a:p>
          <a:r>
            <a:rPr lang="en-US" sz="1800" dirty="0" smtClean="0"/>
            <a:t>Drawbacks</a:t>
          </a:r>
          <a:endParaRPr lang="en-US" sz="1800" dirty="0"/>
        </a:p>
      </dgm:t>
    </dgm:pt>
    <dgm:pt modelId="{117BAF08-993F-4595-9C62-EA149B146DA0}" type="parTrans" cxnId="{2980979F-3096-4DA6-98BE-BF77BE59D55B}">
      <dgm:prSet/>
      <dgm:spPr/>
      <dgm:t>
        <a:bodyPr/>
        <a:lstStyle/>
        <a:p>
          <a:endParaRPr lang="en-US"/>
        </a:p>
      </dgm:t>
    </dgm:pt>
    <dgm:pt modelId="{EF982057-2417-43B6-A83D-CBDA537F3C6A}" type="sibTrans" cxnId="{2980979F-3096-4DA6-98BE-BF77BE59D55B}">
      <dgm:prSet/>
      <dgm:spPr/>
      <dgm:t>
        <a:bodyPr/>
        <a:lstStyle/>
        <a:p>
          <a:endParaRPr lang="en-US"/>
        </a:p>
      </dgm:t>
    </dgm:pt>
    <dgm:pt modelId="{DD8F22A6-55C8-4AA8-A4BE-8E2F3825E556}">
      <dgm:prSet custT="1"/>
      <dgm:spPr/>
      <dgm:t>
        <a:bodyPr/>
        <a:lstStyle/>
        <a:p>
          <a:r>
            <a:rPr lang="en-US" sz="1600" dirty="0" smtClean="0"/>
            <a:t>Standards based</a:t>
          </a:r>
        </a:p>
      </dgm:t>
    </dgm:pt>
    <dgm:pt modelId="{DC83958E-394A-482A-8D81-F90399CF591A}" type="parTrans" cxnId="{4A39B200-7D46-4DF1-855A-081C9AC31CEA}">
      <dgm:prSet/>
      <dgm:spPr/>
      <dgm:t>
        <a:bodyPr/>
        <a:lstStyle/>
        <a:p>
          <a:endParaRPr lang="en-US"/>
        </a:p>
      </dgm:t>
    </dgm:pt>
    <dgm:pt modelId="{88F25CEA-51D7-4B44-9632-38AFFC0E45FD}" type="sibTrans" cxnId="{4A39B200-7D46-4DF1-855A-081C9AC31CEA}">
      <dgm:prSet/>
      <dgm:spPr/>
      <dgm:t>
        <a:bodyPr/>
        <a:lstStyle/>
        <a:p>
          <a:endParaRPr lang="en-US"/>
        </a:p>
      </dgm:t>
    </dgm:pt>
    <dgm:pt modelId="{B5381671-64B6-4560-9D4B-357B283A8C49}">
      <dgm:prSet custT="1"/>
      <dgm:spPr/>
      <dgm:t>
        <a:bodyPr/>
        <a:lstStyle/>
        <a:p>
          <a:r>
            <a:rPr lang="en-US" sz="1600" dirty="0" smtClean="0"/>
            <a:t>Discoverable in the run time</a:t>
          </a:r>
          <a:endParaRPr lang="en-US" sz="1600" dirty="0"/>
        </a:p>
      </dgm:t>
    </dgm:pt>
    <dgm:pt modelId="{A6D00A3B-A8E7-4A93-8407-41A4A86103FB}" type="parTrans" cxnId="{37384912-347F-4230-8B4E-0600F238C29F}">
      <dgm:prSet/>
      <dgm:spPr/>
      <dgm:t>
        <a:bodyPr/>
        <a:lstStyle/>
        <a:p>
          <a:endParaRPr lang="en-US"/>
        </a:p>
      </dgm:t>
    </dgm:pt>
    <dgm:pt modelId="{27846303-20E6-43EB-9169-0DDFEF921712}" type="sibTrans" cxnId="{37384912-347F-4230-8B4E-0600F238C29F}">
      <dgm:prSet/>
      <dgm:spPr/>
      <dgm:t>
        <a:bodyPr/>
        <a:lstStyle/>
        <a:p>
          <a:endParaRPr lang="en-US"/>
        </a:p>
      </dgm:t>
    </dgm:pt>
    <dgm:pt modelId="{CBA06D58-691B-4A76-B5DC-607324C5A46D}">
      <dgm:prSet custT="1"/>
      <dgm:spPr/>
      <dgm:t>
        <a:bodyPr/>
        <a:lstStyle/>
        <a:p>
          <a:r>
            <a:rPr lang="en-US" sz="1600" dirty="0" smtClean="0"/>
            <a:t>Challenges for interactive response</a:t>
          </a:r>
          <a:endParaRPr lang="en-US" sz="1600" dirty="0"/>
        </a:p>
      </dgm:t>
    </dgm:pt>
    <dgm:pt modelId="{C6F03DE0-1E25-4B36-A0BA-8CF594B26E89}" type="parTrans" cxnId="{2F7ED8EC-7AE6-404C-9C4D-0623B69D30E6}">
      <dgm:prSet/>
      <dgm:spPr/>
      <dgm:t>
        <a:bodyPr/>
        <a:lstStyle/>
        <a:p>
          <a:endParaRPr lang="en-US"/>
        </a:p>
      </dgm:t>
    </dgm:pt>
    <dgm:pt modelId="{C2536351-45E2-479E-B692-BBC650309C32}" type="sibTrans" cxnId="{2F7ED8EC-7AE6-404C-9C4D-0623B69D30E6}">
      <dgm:prSet/>
      <dgm:spPr/>
      <dgm:t>
        <a:bodyPr/>
        <a:lstStyle/>
        <a:p>
          <a:endParaRPr lang="en-US"/>
        </a:p>
      </dgm:t>
    </dgm:pt>
    <dgm:pt modelId="{6163B99D-6967-45FB-A497-BCECEC2FE46F}">
      <dgm:prSet custT="1"/>
      <dgm:spPr/>
      <dgm:t>
        <a:bodyPr/>
        <a:lstStyle/>
        <a:p>
          <a:r>
            <a:rPr lang="en-US" sz="1600" dirty="0" smtClean="0"/>
            <a:t>Not leveraging Client Side Computing Power</a:t>
          </a:r>
        </a:p>
      </dgm:t>
    </dgm:pt>
    <dgm:pt modelId="{5547211A-B097-4B2A-B1E5-1693CF5226A3}" type="parTrans" cxnId="{A62E7A43-3027-4CC6-8A76-97B2CC6789CD}">
      <dgm:prSet/>
      <dgm:spPr/>
      <dgm:t>
        <a:bodyPr/>
        <a:lstStyle/>
        <a:p>
          <a:endParaRPr lang="en-US"/>
        </a:p>
      </dgm:t>
    </dgm:pt>
    <dgm:pt modelId="{A8526A66-750D-4E39-94C3-BB018891B783}" type="sibTrans" cxnId="{A62E7A43-3027-4CC6-8A76-97B2CC6789CD}">
      <dgm:prSet/>
      <dgm:spPr/>
      <dgm:t>
        <a:bodyPr/>
        <a:lstStyle/>
        <a:p>
          <a:endParaRPr lang="en-US"/>
        </a:p>
      </dgm:t>
    </dgm:pt>
    <dgm:pt modelId="{DF71361F-44AE-4595-B801-6B492A63B8A6}">
      <dgm:prSet custT="1"/>
      <dgm:spPr/>
      <dgm:t>
        <a:bodyPr/>
        <a:lstStyle/>
        <a:p>
          <a:r>
            <a:rPr lang="en-US" sz="1600" dirty="0" smtClean="0"/>
            <a:t>Performance</a:t>
          </a:r>
          <a:endParaRPr lang="en-US" sz="1600" dirty="0"/>
        </a:p>
      </dgm:t>
    </dgm:pt>
    <dgm:pt modelId="{BD783073-4184-4439-A04D-E11E889A0DE7}" type="parTrans" cxnId="{582DC995-EE91-4F64-A02B-A4B051473CB2}">
      <dgm:prSet/>
      <dgm:spPr/>
      <dgm:t>
        <a:bodyPr/>
        <a:lstStyle/>
        <a:p>
          <a:endParaRPr lang="en-US"/>
        </a:p>
      </dgm:t>
    </dgm:pt>
    <dgm:pt modelId="{81D5EDC7-8C4F-4105-978F-16764D0AF2CE}" type="sibTrans" cxnId="{582DC995-EE91-4F64-A02B-A4B051473CB2}">
      <dgm:prSet/>
      <dgm:spPr/>
      <dgm:t>
        <a:bodyPr/>
        <a:lstStyle/>
        <a:p>
          <a:endParaRPr lang="en-US"/>
        </a:p>
      </dgm:t>
    </dgm:pt>
    <dgm:pt modelId="{C1FA8105-0257-4ABD-9C90-8FD31BE42B4C}" type="pres">
      <dgm:prSet presAssocID="{8EC2CB52-2B15-4289-B8BA-9999133A88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1A1BC5-EB0C-4460-A5BD-4FF53A862C68}" type="pres">
      <dgm:prSet presAssocID="{2F7AEC24-4890-405E-A4D2-40FC0D46702C}" presName="vertFlow" presStyleCnt="0"/>
      <dgm:spPr/>
      <dgm:t>
        <a:bodyPr/>
        <a:lstStyle/>
        <a:p>
          <a:endParaRPr lang="en-US"/>
        </a:p>
      </dgm:t>
    </dgm:pt>
    <dgm:pt modelId="{9A9634D7-87C8-4A7C-A24C-9C46313D7D12}" type="pres">
      <dgm:prSet presAssocID="{2F7AEC24-4890-405E-A4D2-40FC0D46702C}" presName="header" presStyleLbl="node1" presStyleIdx="0" presStyleCnt="2"/>
      <dgm:spPr/>
      <dgm:t>
        <a:bodyPr/>
        <a:lstStyle/>
        <a:p>
          <a:endParaRPr lang="en-US"/>
        </a:p>
      </dgm:t>
    </dgm:pt>
    <dgm:pt modelId="{2BC3BE13-F04A-41E9-8C9D-DA478C80ABEF}" type="pres">
      <dgm:prSet presAssocID="{0F3DE209-4B94-479F-BB58-492DA9DB6FA7}" presName="parTrans" presStyleLbl="sibTrans2D1" presStyleIdx="0" presStyleCnt="6"/>
      <dgm:spPr/>
      <dgm:t>
        <a:bodyPr/>
        <a:lstStyle/>
        <a:p>
          <a:endParaRPr lang="en-US"/>
        </a:p>
      </dgm:t>
    </dgm:pt>
    <dgm:pt modelId="{40C852A6-16FD-49AE-9A45-061584B9C455}" type="pres">
      <dgm:prSet presAssocID="{7DDB6A8A-07E3-48BD-874A-8E0819B63538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5B4AD-83B8-42E3-BB78-D53E1B33C34E}" type="pres">
      <dgm:prSet presAssocID="{D0B5FA5C-F328-4BC3-9BF3-CC6FDDBAB093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68D8376-F73C-4051-810C-EE134564D613}" type="pres">
      <dgm:prSet presAssocID="{DD8F22A6-55C8-4AA8-A4BE-8E2F3825E556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02057-8830-498D-AA26-FF766535445C}" type="pres">
      <dgm:prSet presAssocID="{88F25CEA-51D7-4B44-9632-38AFFC0E45FD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3CF9214-7B5B-41DE-84B3-A0898077C701}" type="pres">
      <dgm:prSet presAssocID="{B5381671-64B6-4560-9D4B-357B283A8C49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5A2A2-F787-460A-8EFD-E3F2D81F9C5C}" type="pres">
      <dgm:prSet presAssocID="{2F7AEC24-4890-405E-A4D2-40FC0D46702C}" presName="hSp" presStyleCnt="0"/>
      <dgm:spPr/>
      <dgm:t>
        <a:bodyPr/>
        <a:lstStyle/>
        <a:p>
          <a:endParaRPr lang="en-US"/>
        </a:p>
      </dgm:t>
    </dgm:pt>
    <dgm:pt modelId="{08D9CE8B-BCAE-4F56-AE6D-678A2514B0FA}" type="pres">
      <dgm:prSet presAssocID="{3D8F1371-93C1-46AC-A3F4-20475EE9CD9C}" presName="vertFlow" presStyleCnt="0"/>
      <dgm:spPr/>
      <dgm:t>
        <a:bodyPr/>
        <a:lstStyle/>
        <a:p>
          <a:endParaRPr lang="en-US"/>
        </a:p>
      </dgm:t>
    </dgm:pt>
    <dgm:pt modelId="{0D199BA1-4004-424B-91F6-EA6387ED0E8C}" type="pres">
      <dgm:prSet presAssocID="{3D8F1371-93C1-46AC-A3F4-20475EE9CD9C}" presName="header" presStyleLbl="node1" presStyleIdx="1" presStyleCnt="2"/>
      <dgm:spPr/>
      <dgm:t>
        <a:bodyPr/>
        <a:lstStyle/>
        <a:p>
          <a:endParaRPr lang="en-US"/>
        </a:p>
      </dgm:t>
    </dgm:pt>
    <dgm:pt modelId="{BC662A65-E9DC-4A2E-870D-52807553FE09}" type="pres">
      <dgm:prSet presAssocID="{C6F03DE0-1E25-4B36-A0BA-8CF594B26E89}" presName="parTrans" presStyleLbl="sibTrans2D1" presStyleIdx="3" presStyleCnt="6"/>
      <dgm:spPr/>
      <dgm:t>
        <a:bodyPr/>
        <a:lstStyle/>
        <a:p>
          <a:endParaRPr lang="en-US"/>
        </a:p>
      </dgm:t>
    </dgm:pt>
    <dgm:pt modelId="{7438F649-0C02-44B2-A7C3-DA6B4808166F}" type="pres">
      <dgm:prSet presAssocID="{CBA06D58-691B-4A76-B5DC-607324C5A46D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07FD-2B4A-4BDB-BDE9-E182E9C86753}" type="pres">
      <dgm:prSet presAssocID="{C2536351-45E2-479E-B692-BBC650309C3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031B2BA6-19C1-467C-88E7-B2AD1C6D4C60}" type="pres">
      <dgm:prSet presAssocID="{6163B99D-6967-45FB-A497-BCECEC2FE46F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103FF-CCCC-4261-82B7-4452C30DBB7A}" type="pres">
      <dgm:prSet presAssocID="{A8526A66-750D-4E39-94C3-BB018891B78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2033E10C-AD4B-40A8-8716-F174FEC3DFE3}" type="pres">
      <dgm:prSet presAssocID="{DF71361F-44AE-4595-B801-6B492A63B8A6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F3C33-EAD2-4CD2-A9A6-F460CE6C3A8C}" type="presOf" srcId="{88F25CEA-51D7-4B44-9632-38AFFC0E45FD}" destId="{2C602057-8830-498D-AA26-FF766535445C}" srcOrd="0" destOrd="0" presId="urn:microsoft.com/office/officeart/2005/8/layout/lProcess1"/>
    <dgm:cxn modelId="{2F7ED8EC-7AE6-404C-9C4D-0623B69D30E6}" srcId="{3D8F1371-93C1-46AC-A3F4-20475EE9CD9C}" destId="{CBA06D58-691B-4A76-B5DC-607324C5A46D}" srcOrd="0" destOrd="0" parTransId="{C6F03DE0-1E25-4B36-A0BA-8CF594B26E89}" sibTransId="{C2536351-45E2-479E-B692-BBC650309C32}"/>
    <dgm:cxn modelId="{004BFE86-8E76-48F1-AABF-B80862AF6EA9}" type="presOf" srcId="{0F3DE209-4B94-479F-BB58-492DA9DB6FA7}" destId="{2BC3BE13-F04A-41E9-8C9D-DA478C80ABEF}" srcOrd="0" destOrd="0" presId="urn:microsoft.com/office/officeart/2005/8/layout/lProcess1"/>
    <dgm:cxn modelId="{725CF119-47B3-49B2-90CF-2CBA066DA6D4}" type="presOf" srcId="{A8526A66-750D-4E39-94C3-BB018891B783}" destId="{342103FF-CCCC-4261-82B7-4452C30DBB7A}" srcOrd="0" destOrd="0" presId="urn:microsoft.com/office/officeart/2005/8/layout/lProcess1"/>
    <dgm:cxn modelId="{37384912-347F-4230-8B4E-0600F238C29F}" srcId="{2F7AEC24-4890-405E-A4D2-40FC0D46702C}" destId="{B5381671-64B6-4560-9D4B-357B283A8C49}" srcOrd="2" destOrd="0" parTransId="{A6D00A3B-A8E7-4A93-8407-41A4A86103FB}" sibTransId="{27846303-20E6-43EB-9169-0DDFEF921712}"/>
    <dgm:cxn modelId="{6F83523C-E356-4981-A098-64E492D9CC7C}" type="presOf" srcId="{3D8F1371-93C1-46AC-A3F4-20475EE9CD9C}" destId="{0D199BA1-4004-424B-91F6-EA6387ED0E8C}" srcOrd="0" destOrd="0" presId="urn:microsoft.com/office/officeart/2005/8/layout/lProcess1"/>
    <dgm:cxn modelId="{069BC457-985A-4C3D-9F9D-1A2B2E1A0CE2}" type="presOf" srcId="{DD8F22A6-55C8-4AA8-A4BE-8E2F3825E556}" destId="{A68D8376-F73C-4051-810C-EE134564D613}" srcOrd="0" destOrd="0" presId="urn:microsoft.com/office/officeart/2005/8/layout/lProcess1"/>
    <dgm:cxn modelId="{4A39B200-7D46-4DF1-855A-081C9AC31CEA}" srcId="{2F7AEC24-4890-405E-A4D2-40FC0D46702C}" destId="{DD8F22A6-55C8-4AA8-A4BE-8E2F3825E556}" srcOrd="1" destOrd="0" parTransId="{DC83958E-394A-482A-8D81-F90399CF591A}" sibTransId="{88F25CEA-51D7-4B44-9632-38AFFC0E45FD}"/>
    <dgm:cxn modelId="{A62E7A43-3027-4CC6-8A76-97B2CC6789CD}" srcId="{3D8F1371-93C1-46AC-A3F4-20475EE9CD9C}" destId="{6163B99D-6967-45FB-A497-BCECEC2FE46F}" srcOrd="1" destOrd="0" parTransId="{5547211A-B097-4B2A-B1E5-1693CF5226A3}" sibTransId="{A8526A66-750D-4E39-94C3-BB018891B783}"/>
    <dgm:cxn modelId="{25E93CF7-AC83-43AB-ACFA-EF08F88D21B0}" type="presOf" srcId="{B5381671-64B6-4560-9D4B-357B283A8C49}" destId="{53CF9214-7B5B-41DE-84B3-A0898077C701}" srcOrd="0" destOrd="0" presId="urn:microsoft.com/office/officeart/2005/8/layout/lProcess1"/>
    <dgm:cxn modelId="{608B5746-7C95-4F95-8958-28217AFF5FD1}" type="presOf" srcId="{C6F03DE0-1E25-4B36-A0BA-8CF594B26E89}" destId="{BC662A65-E9DC-4A2E-870D-52807553FE09}" srcOrd="0" destOrd="0" presId="urn:microsoft.com/office/officeart/2005/8/layout/lProcess1"/>
    <dgm:cxn modelId="{97CC1764-93DB-4622-800B-0352F6C182C3}" type="presOf" srcId="{7DDB6A8A-07E3-48BD-874A-8E0819B63538}" destId="{40C852A6-16FD-49AE-9A45-061584B9C455}" srcOrd="0" destOrd="0" presId="urn:microsoft.com/office/officeart/2005/8/layout/lProcess1"/>
    <dgm:cxn modelId="{32C3AEFA-2BEB-48F7-91EE-C4E53A581A07}" type="presOf" srcId="{6163B99D-6967-45FB-A497-BCECEC2FE46F}" destId="{031B2BA6-19C1-467C-88E7-B2AD1C6D4C60}" srcOrd="0" destOrd="0" presId="urn:microsoft.com/office/officeart/2005/8/layout/lProcess1"/>
    <dgm:cxn modelId="{04F4221C-D6E4-45B2-A794-B42FF75766D5}" srcId="{2F7AEC24-4890-405E-A4D2-40FC0D46702C}" destId="{7DDB6A8A-07E3-48BD-874A-8E0819B63538}" srcOrd="0" destOrd="0" parTransId="{0F3DE209-4B94-479F-BB58-492DA9DB6FA7}" sibTransId="{D0B5FA5C-F328-4BC3-9BF3-CC6FDDBAB093}"/>
    <dgm:cxn modelId="{10838914-7A10-4880-9201-F81948A1D84A}" type="presOf" srcId="{2F7AEC24-4890-405E-A4D2-40FC0D46702C}" destId="{9A9634D7-87C8-4A7C-A24C-9C46313D7D12}" srcOrd="0" destOrd="0" presId="urn:microsoft.com/office/officeart/2005/8/layout/lProcess1"/>
    <dgm:cxn modelId="{F551E024-3F37-46DC-B25E-7DE77460562E}" type="presOf" srcId="{CBA06D58-691B-4A76-B5DC-607324C5A46D}" destId="{7438F649-0C02-44B2-A7C3-DA6B4808166F}" srcOrd="0" destOrd="0" presId="urn:microsoft.com/office/officeart/2005/8/layout/lProcess1"/>
    <dgm:cxn modelId="{582DC995-EE91-4F64-A02B-A4B051473CB2}" srcId="{3D8F1371-93C1-46AC-A3F4-20475EE9CD9C}" destId="{DF71361F-44AE-4595-B801-6B492A63B8A6}" srcOrd="2" destOrd="0" parTransId="{BD783073-4184-4439-A04D-E11E889A0DE7}" sibTransId="{81D5EDC7-8C4F-4105-978F-16764D0AF2CE}"/>
    <dgm:cxn modelId="{610A9E52-030A-41C1-B582-75BD4D4F4542}" srcId="{8EC2CB52-2B15-4289-B8BA-9999133A8855}" destId="{2F7AEC24-4890-405E-A4D2-40FC0D46702C}" srcOrd="0" destOrd="0" parTransId="{F50FC160-F14E-40FC-9A80-BC50CDBB8AC2}" sibTransId="{3E2CA348-7CC2-4BDB-BEE9-B72AE0E2C447}"/>
    <dgm:cxn modelId="{058BFD84-2304-43C4-B4B8-69FBB8A0759D}" type="presOf" srcId="{8EC2CB52-2B15-4289-B8BA-9999133A8855}" destId="{C1FA8105-0257-4ABD-9C90-8FD31BE42B4C}" srcOrd="0" destOrd="0" presId="urn:microsoft.com/office/officeart/2005/8/layout/lProcess1"/>
    <dgm:cxn modelId="{2980979F-3096-4DA6-98BE-BF77BE59D55B}" srcId="{8EC2CB52-2B15-4289-B8BA-9999133A8855}" destId="{3D8F1371-93C1-46AC-A3F4-20475EE9CD9C}" srcOrd="1" destOrd="0" parTransId="{117BAF08-993F-4595-9C62-EA149B146DA0}" sibTransId="{EF982057-2417-43B6-A83D-CBDA537F3C6A}"/>
    <dgm:cxn modelId="{CE224452-9275-4B77-B490-427A215201F4}" type="presOf" srcId="{DF71361F-44AE-4595-B801-6B492A63B8A6}" destId="{2033E10C-AD4B-40A8-8716-F174FEC3DFE3}" srcOrd="0" destOrd="0" presId="urn:microsoft.com/office/officeart/2005/8/layout/lProcess1"/>
    <dgm:cxn modelId="{E3C0002C-ED2C-4F8D-BD46-5EB45C0DE7C5}" type="presOf" srcId="{D0B5FA5C-F328-4BC3-9BF3-CC6FDDBAB093}" destId="{D105B4AD-83B8-42E3-BB78-D53E1B33C34E}" srcOrd="0" destOrd="0" presId="urn:microsoft.com/office/officeart/2005/8/layout/lProcess1"/>
    <dgm:cxn modelId="{AE2FC658-786C-4BCB-8187-6652532762B0}" type="presOf" srcId="{C2536351-45E2-479E-B692-BBC650309C32}" destId="{048107FD-2B4A-4BDB-BDE9-E182E9C86753}" srcOrd="0" destOrd="0" presId="urn:microsoft.com/office/officeart/2005/8/layout/lProcess1"/>
    <dgm:cxn modelId="{E9CC94F4-1F1B-4401-A1EB-9E6A5D660ACF}" type="presParOf" srcId="{C1FA8105-0257-4ABD-9C90-8FD31BE42B4C}" destId="{561A1BC5-EB0C-4460-A5BD-4FF53A862C68}" srcOrd="0" destOrd="0" presId="urn:microsoft.com/office/officeart/2005/8/layout/lProcess1"/>
    <dgm:cxn modelId="{36B687B0-3672-4372-9C43-067737521977}" type="presParOf" srcId="{561A1BC5-EB0C-4460-A5BD-4FF53A862C68}" destId="{9A9634D7-87C8-4A7C-A24C-9C46313D7D12}" srcOrd="0" destOrd="0" presId="urn:microsoft.com/office/officeart/2005/8/layout/lProcess1"/>
    <dgm:cxn modelId="{2A122245-7DBE-4928-B49B-AB78F44E9253}" type="presParOf" srcId="{561A1BC5-EB0C-4460-A5BD-4FF53A862C68}" destId="{2BC3BE13-F04A-41E9-8C9D-DA478C80ABEF}" srcOrd="1" destOrd="0" presId="urn:microsoft.com/office/officeart/2005/8/layout/lProcess1"/>
    <dgm:cxn modelId="{530B8F2D-4F63-40E3-8DD3-DAEB13BBE18D}" type="presParOf" srcId="{561A1BC5-EB0C-4460-A5BD-4FF53A862C68}" destId="{40C852A6-16FD-49AE-9A45-061584B9C455}" srcOrd="2" destOrd="0" presId="urn:microsoft.com/office/officeart/2005/8/layout/lProcess1"/>
    <dgm:cxn modelId="{79DDB553-B5BD-4595-97B4-90BE8EE8D376}" type="presParOf" srcId="{561A1BC5-EB0C-4460-A5BD-4FF53A862C68}" destId="{D105B4AD-83B8-42E3-BB78-D53E1B33C34E}" srcOrd="3" destOrd="0" presId="urn:microsoft.com/office/officeart/2005/8/layout/lProcess1"/>
    <dgm:cxn modelId="{CF4AE379-F87D-450F-BC3C-A6FA24144F2A}" type="presParOf" srcId="{561A1BC5-EB0C-4460-A5BD-4FF53A862C68}" destId="{A68D8376-F73C-4051-810C-EE134564D613}" srcOrd="4" destOrd="0" presId="urn:microsoft.com/office/officeart/2005/8/layout/lProcess1"/>
    <dgm:cxn modelId="{7863F11D-0783-4976-9AEB-3136B6365164}" type="presParOf" srcId="{561A1BC5-EB0C-4460-A5BD-4FF53A862C68}" destId="{2C602057-8830-498D-AA26-FF766535445C}" srcOrd="5" destOrd="0" presId="urn:microsoft.com/office/officeart/2005/8/layout/lProcess1"/>
    <dgm:cxn modelId="{EE6F4D0D-E4F8-4E61-91E1-AB12FE0D5577}" type="presParOf" srcId="{561A1BC5-EB0C-4460-A5BD-4FF53A862C68}" destId="{53CF9214-7B5B-41DE-84B3-A0898077C701}" srcOrd="6" destOrd="0" presId="urn:microsoft.com/office/officeart/2005/8/layout/lProcess1"/>
    <dgm:cxn modelId="{FA643E23-6002-4979-AFC2-6549AECEE4A1}" type="presParOf" srcId="{C1FA8105-0257-4ABD-9C90-8FD31BE42B4C}" destId="{B885A2A2-F787-460A-8EFD-E3F2D81F9C5C}" srcOrd="1" destOrd="0" presId="urn:microsoft.com/office/officeart/2005/8/layout/lProcess1"/>
    <dgm:cxn modelId="{ED2EC13C-F02B-470E-8259-9F2CFC7EC625}" type="presParOf" srcId="{C1FA8105-0257-4ABD-9C90-8FD31BE42B4C}" destId="{08D9CE8B-BCAE-4F56-AE6D-678A2514B0FA}" srcOrd="2" destOrd="0" presId="urn:microsoft.com/office/officeart/2005/8/layout/lProcess1"/>
    <dgm:cxn modelId="{01CDD379-8383-4A80-9762-C3E926DE40E1}" type="presParOf" srcId="{08D9CE8B-BCAE-4F56-AE6D-678A2514B0FA}" destId="{0D199BA1-4004-424B-91F6-EA6387ED0E8C}" srcOrd="0" destOrd="0" presId="urn:microsoft.com/office/officeart/2005/8/layout/lProcess1"/>
    <dgm:cxn modelId="{ABF8A3A6-37A0-4537-A8B5-7567516DA21E}" type="presParOf" srcId="{08D9CE8B-BCAE-4F56-AE6D-678A2514B0FA}" destId="{BC662A65-E9DC-4A2E-870D-52807553FE09}" srcOrd="1" destOrd="0" presId="urn:microsoft.com/office/officeart/2005/8/layout/lProcess1"/>
    <dgm:cxn modelId="{625C33C0-8B8E-4059-850E-14939A543145}" type="presParOf" srcId="{08D9CE8B-BCAE-4F56-AE6D-678A2514B0FA}" destId="{7438F649-0C02-44B2-A7C3-DA6B4808166F}" srcOrd="2" destOrd="0" presId="urn:microsoft.com/office/officeart/2005/8/layout/lProcess1"/>
    <dgm:cxn modelId="{0991B2F1-1F60-4F53-BD2D-DD403840993B}" type="presParOf" srcId="{08D9CE8B-BCAE-4F56-AE6D-678A2514B0FA}" destId="{048107FD-2B4A-4BDB-BDE9-E182E9C86753}" srcOrd="3" destOrd="0" presId="urn:microsoft.com/office/officeart/2005/8/layout/lProcess1"/>
    <dgm:cxn modelId="{7C2AD82B-A4E6-47A5-9E8F-B2A233B30F5F}" type="presParOf" srcId="{08D9CE8B-BCAE-4F56-AE6D-678A2514B0FA}" destId="{031B2BA6-19C1-467C-88E7-B2AD1C6D4C60}" srcOrd="4" destOrd="0" presId="urn:microsoft.com/office/officeart/2005/8/layout/lProcess1"/>
    <dgm:cxn modelId="{338BCDD8-33C1-4E88-9EA4-3E83EBF6D245}" type="presParOf" srcId="{08D9CE8B-BCAE-4F56-AE6D-678A2514B0FA}" destId="{342103FF-CCCC-4261-82B7-4452C30DBB7A}" srcOrd="5" destOrd="0" presId="urn:microsoft.com/office/officeart/2005/8/layout/lProcess1"/>
    <dgm:cxn modelId="{6DC08638-8A72-4D1F-9355-50487D834425}" type="presParOf" srcId="{08D9CE8B-BCAE-4F56-AE6D-678A2514B0FA}" destId="{2033E10C-AD4B-40A8-8716-F174FEC3DFE3}" srcOrd="6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5D7C6F-5639-4ABB-A36D-138DBAB1FAE0}" type="doc">
      <dgm:prSet loTypeId="urn:microsoft.com/office/officeart/2005/8/layout/v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E2DC92-D6C1-410A-A0E5-8153B6E31D13}">
      <dgm:prSet phldrT="[Text]" custT="1"/>
      <dgm:spPr/>
      <dgm:t>
        <a:bodyPr/>
        <a:lstStyle/>
        <a:p>
          <a:r>
            <a:rPr lang="en-US" sz="1800" dirty="0" smtClean="0"/>
            <a:t> Key Component of SOA</a:t>
          </a:r>
          <a:endParaRPr lang="en-US" sz="1800" dirty="0"/>
        </a:p>
      </dgm:t>
    </dgm:pt>
    <dgm:pt modelId="{305E8350-FD53-4E34-9DE6-8BDF9F857519}" type="parTrans" cxnId="{FC15DEF4-F766-421B-A68C-D221E4DFC20B}">
      <dgm:prSet/>
      <dgm:spPr/>
      <dgm:t>
        <a:bodyPr/>
        <a:lstStyle/>
        <a:p>
          <a:endParaRPr lang="en-US"/>
        </a:p>
      </dgm:t>
    </dgm:pt>
    <dgm:pt modelId="{7C546FF0-BAAE-4AC7-AB30-45D73D1464C1}" type="sibTrans" cxnId="{FC15DEF4-F766-421B-A68C-D221E4DFC20B}">
      <dgm:prSet/>
      <dgm:spPr/>
      <dgm:t>
        <a:bodyPr/>
        <a:lstStyle/>
        <a:p>
          <a:endParaRPr lang="en-US"/>
        </a:p>
      </dgm:t>
    </dgm:pt>
    <dgm:pt modelId="{258E1132-309F-4AFA-9AA1-A9895068C87A}">
      <dgm:prSet phldrT="[Text]" custT="1"/>
      <dgm:spPr/>
      <dgm:t>
        <a:bodyPr lIns="91440" anchor="ctr"/>
        <a:lstStyle/>
        <a:p>
          <a:pPr algn="l"/>
          <a:r>
            <a:rPr lang="en-US" sz="1800" dirty="0" smtClean="0"/>
            <a:t>Important role to realize the ROI for Investments in  SOA </a:t>
          </a:r>
          <a:endParaRPr lang="en-US" sz="1800" dirty="0"/>
        </a:p>
      </dgm:t>
    </dgm:pt>
    <dgm:pt modelId="{FD185584-8924-4B27-BB5B-E81C9D22950B}" type="parTrans" cxnId="{B025A68D-5C65-4AFD-9293-D6E40F336176}">
      <dgm:prSet/>
      <dgm:spPr/>
      <dgm:t>
        <a:bodyPr/>
        <a:lstStyle/>
        <a:p>
          <a:endParaRPr lang="en-US"/>
        </a:p>
      </dgm:t>
    </dgm:pt>
    <dgm:pt modelId="{03564D89-52DC-4209-9C4A-C1C97F69EB51}" type="sibTrans" cxnId="{B025A68D-5C65-4AFD-9293-D6E40F336176}">
      <dgm:prSet/>
      <dgm:spPr/>
      <dgm:t>
        <a:bodyPr/>
        <a:lstStyle/>
        <a:p>
          <a:endParaRPr lang="en-US"/>
        </a:p>
      </dgm:t>
    </dgm:pt>
    <dgm:pt modelId="{1124B050-2E01-4D9E-90BF-DFA765156C6E}">
      <dgm:prSet phldrT="[Text]" custT="1"/>
      <dgm:spPr/>
      <dgm:t>
        <a:bodyPr/>
        <a:lstStyle/>
        <a:p>
          <a:r>
            <a:rPr lang="en-US" sz="1800" dirty="0" smtClean="0"/>
            <a:t>Key Business Layer Candidate</a:t>
          </a:r>
          <a:endParaRPr lang="en-US" sz="1800" dirty="0"/>
        </a:p>
      </dgm:t>
    </dgm:pt>
    <dgm:pt modelId="{CD8AADAB-84E6-4118-844A-12A2AA6B4C02}" type="parTrans" cxnId="{196B8425-3920-4E1D-8D50-F9F414247B36}">
      <dgm:prSet/>
      <dgm:spPr/>
      <dgm:t>
        <a:bodyPr/>
        <a:lstStyle/>
        <a:p>
          <a:endParaRPr lang="en-US"/>
        </a:p>
      </dgm:t>
    </dgm:pt>
    <dgm:pt modelId="{2E62EEF9-1745-4327-852C-8758B320805E}" type="sibTrans" cxnId="{196B8425-3920-4E1D-8D50-F9F414247B36}">
      <dgm:prSet/>
      <dgm:spPr/>
      <dgm:t>
        <a:bodyPr/>
        <a:lstStyle/>
        <a:p>
          <a:endParaRPr lang="en-US"/>
        </a:p>
      </dgm:t>
    </dgm:pt>
    <dgm:pt modelId="{F0345805-5569-467D-AA1E-FE0FC190395A}">
      <dgm:prSet phldrT="[Text]" custT="1"/>
      <dgm:spPr/>
      <dgm:t>
        <a:bodyPr lIns="91440" anchor="ctr"/>
        <a:lstStyle/>
        <a:p>
          <a:pPr algn="l"/>
          <a:r>
            <a:rPr lang="en-US" sz="1800" dirty="0" smtClean="0"/>
            <a:t>Also viewed as the comprehensible candidate for “Service” Layer in multitier applications – though  this is contestable!</a:t>
          </a:r>
          <a:endParaRPr lang="en-US" sz="1800" dirty="0"/>
        </a:p>
      </dgm:t>
    </dgm:pt>
    <dgm:pt modelId="{DE411176-CB07-47F3-8D9F-E6B325E3CB7D}" type="parTrans" cxnId="{C0FAEF47-7AFB-4046-9C35-BB711F581934}">
      <dgm:prSet/>
      <dgm:spPr/>
      <dgm:t>
        <a:bodyPr/>
        <a:lstStyle/>
        <a:p>
          <a:endParaRPr lang="en-US"/>
        </a:p>
      </dgm:t>
    </dgm:pt>
    <dgm:pt modelId="{5D668BD7-57FE-4FED-BD6E-195A630BBA65}" type="sibTrans" cxnId="{C0FAEF47-7AFB-4046-9C35-BB711F581934}">
      <dgm:prSet/>
      <dgm:spPr/>
      <dgm:t>
        <a:bodyPr/>
        <a:lstStyle/>
        <a:p>
          <a:endParaRPr lang="en-US"/>
        </a:p>
      </dgm:t>
    </dgm:pt>
    <dgm:pt modelId="{38D10039-4150-49A4-9FC6-EBD329FA418B}">
      <dgm:prSet custT="1"/>
      <dgm:spPr/>
      <dgm:t>
        <a:bodyPr lIns="91440" anchor="ctr"/>
        <a:lstStyle/>
        <a:p>
          <a:pPr algn="l"/>
          <a:endParaRPr lang="en-US" sz="1800" dirty="0"/>
        </a:p>
      </dgm:t>
    </dgm:pt>
    <dgm:pt modelId="{751C2E05-BD52-4105-B65C-73FF59800641}" type="parTrans" cxnId="{4F5A0ADE-E4D0-4A3A-AADF-40246AD41C81}">
      <dgm:prSet/>
      <dgm:spPr/>
      <dgm:t>
        <a:bodyPr/>
        <a:lstStyle/>
        <a:p>
          <a:endParaRPr lang="en-US"/>
        </a:p>
      </dgm:t>
    </dgm:pt>
    <dgm:pt modelId="{43BC0AB1-A649-4C35-BD4F-7D6A0F72841F}" type="sibTrans" cxnId="{4F5A0ADE-E4D0-4A3A-AADF-40246AD41C81}">
      <dgm:prSet/>
      <dgm:spPr/>
      <dgm:t>
        <a:bodyPr/>
        <a:lstStyle/>
        <a:p>
          <a:endParaRPr lang="en-US"/>
        </a:p>
      </dgm:t>
    </dgm:pt>
    <dgm:pt modelId="{B18CC84A-6780-49B6-9EC6-FCBD88CACD4B}">
      <dgm:prSet custT="1"/>
      <dgm:spPr/>
      <dgm:t>
        <a:bodyPr/>
        <a:lstStyle/>
        <a:p>
          <a:r>
            <a:rPr lang="en-US" sz="1800" dirty="0" smtClean="0"/>
            <a:t>Technology Bridge</a:t>
          </a:r>
          <a:endParaRPr lang="en-US" sz="1800" dirty="0"/>
        </a:p>
      </dgm:t>
    </dgm:pt>
    <dgm:pt modelId="{5899689A-3DFE-4174-BC48-372C873B27AA}" type="parTrans" cxnId="{35E93444-7C4E-40ED-B6FA-6F0D2405D488}">
      <dgm:prSet/>
      <dgm:spPr/>
      <dgm:t>
        <a:bodyPr/>
        <a:lstStyle/>
        <a:p>
          <a:endParaRPr lang="en-US"/>
        </a:p>
      </dgm:t>
    </dgm:pt>
    <dgm:pt modelId="{6245D278-3186-4121-8C77-AEE581C7F9E5}" type="sibTrans" cxnId="{35E93444-7C4E-40ED-B6FA-6F0D2405D488}">
      <dgm:prSet/>
      <dgm:spPr/>
      <dgm:t>
        <a:bodyPr/>
        <a:lstStyle/>
        <a:p>
          <a:endParaRPr lang="en-US"/>
        </a:p>
      </dgm:t>
    </dgm:pt>
    <dgm:pt modelId="{2A7A7080-05B3-4F51-B4EF-FCC2A9AA66BD}">
      <dgm:prSet custT="1"/>
      <dgm:spPr/>
      <dgm:t>
        <a:bodyPr lIns="91440" anchor="ctr"/>
        <a:lstStyle/>
        <a:p>
          <a:pPr algn="l"/>
          <a:r>
            <a:rPr lang="en-US" sz="1800" dirty="0" smtClean="0"/>
            <a:t>Bridge between Legacy and Modern Technologies</a:t>
          </a:r>
          <a:endParaRPr lang="en-US" sz="1800" dirty="0"/>
        </a:p>
      </dgm:t>
    </dgm:pt>
    <dgm:pt modelId="{4AF48E9C-4F5C-41E7-97C7-54E0A367EAAC}" type="parTrans" cxnId="{9296C773-7A9D-49E7-AD5A-EF25F6D37A7F}">
      <dgm:prSet/>
      <dgm:spPr/>
      <dgm:t>
        <a:bodyPr/>
        <a:lstStyle/>
        <a:p>
          <a:endParaRPr lang="en-US"/>
        </a:p>
      </dgm:t>
    </dgm:pt>
    <dgm:pt modelId="{03C8F90F-C31A-4CE7-BE7A-BDD01C6A6A6B}" type="sibTrans" cxnId="{9296C773-7A9D-49E7-AD5A-EF25F6D37A7F}">
      <dgm:prSet/>
      <dgm:spPr/>
      <dgm:t>
        <a:bodyPr/>
        <a:lstStyle/>
        <a:p>
          <a:endParaRPr lang="en-US"/>
        </a:p>
      </dgm:t>
    </dgm:pt>
    <dgm:pt modelId="{10F176E6-CAEE-4871-8F04-06D21AD42167}">
      <dgm:prSet phldrT="[Text]" custT="1"/>
      <dgm:spPr/>
      <dgm:t>
        <a:bodyPr lIns="91440" anchor="ctr"/>
        <a:lstStyle/>
        <a:p>
          <a:pPr algn="l"/>
          <a:endParaRPr lang="en-US" sz="1800" dirty="0"/>
        </a:p>
      </dgm:t>
    </dgm:pt>
    <dgm:pt modelId="{AE01C5EA-3683-459F-932F-1DA48545D27C}" type="parTrans" cxnId="{4C975365-BCC6-4625-A39A-A7BFB0A0A1EC}">
      <dgm:prSet/>
      <dgm:spPr/>
      <dgm:t>
        <a:bodyPr/>
        <a:lstStyle/>
        <a:p>
          <a:endParaRPr lang="en-US"/>
        </a:p>
      </dgm:t>
    </dgm:pt>
    <dgm:pt modelId="{5A9A6022-FBF0-45F0-944B-DEAA87F57243}" type="sibTrans" cxnId="{4C975365-BCC6-4625-A39A-A7BFB0A0A1EC}">
      <dgm:prSet/>
      <dgm:spPr/>
      <dgm:t>
        <a:bodyPr/>
        <a:lstStyle/>
        <a:p>
          <a:endParaRPr lang="en-US"/>
        </a:p>
      </dgm:t>
    </dgm:pt>
    <dgm:pt modelId="{D1E0D276-D30E-423A-9E4D-D01EFA10F867}" type="pres">
      <dgm:prSet presAssocID="{F05D7C6F-5639-4ABB-A36D-138DBAB1FAE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F5049D-7C8C-41D9-8B42-2BED94458515}" type="pres">
      <dgm:prSet presAssocID="{42E2DC92-D6C1-410A-A0E5-8153B6E31D13}" presName="linNode" presStyleCnt="0"/>
      <dgm:spPr/>
      <dgm:t>
        <a:bodyPr/>
        <a:lstStyle/>
        <a:p>
          <a:endParaRPr lang="en-US"/>
        </a:p>
      </dgm:t>
    </dgm:pt>
    <dgm:pt modelId="{B9D0C72D-A858-402E-9337-7B3CA9E18D4D}" type="pres">
      <dgm:prSet presAssocID="{42E2DC92-D6C1-410A-A0E5-8153B6E31D1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A2266-0820-48CE-B79D-9C263BFE8DCA}" type="pres">
      <dgm:prSet presAssocID="{42E2DC92-D6C1-410A-A0E5-8153B6E31D1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7E605-04C5-4F9F-90DF-A153744C2E6E}" type="pres">
      <dgm:prSet presAssocID="{7C546FF0-BAAE-4AC7-AB30-45D73D1464C1}" presName="spacing" presStyleCnt="0"/>
      <dgm:spPr/>
      <dgm:t>
        <a:bodyPr/>
        <a:lstStyle/>
        <a:p>
          <a:endParaRPr lang="en-US"/>
        </a:p>
      </dgm:t>
    </dgm:pt>
    <dgm:pt modelId="{14B904C0-BCBD-475F-B970-095A631FD31E}" type="pres">
      <dgm:prSet presAssocID="{1124B050-2E01-4D9E-90BF-DFA765156C6E}" presName="linNode" presStyleCnt="0"/>
      <dgm:spPr/>
      <dgm:t>
        <a:bodyPr/>
        <a:lstStyle/>
        <a:p>
          <a:endParaRPr lang="en-US"/>
        </a:p>
      </dgm:t>
    </dgm:pt>
    <dgm:pt modelId="{91CACD9D-E452-43DA-BA6D-2AE3781B8925}" type="pres">
      <dgm:prSet presAssocID="{1124B050-2E01-4D9E-90BF-DFA765156C6E}" presName="parentShp" presStyleLbl="node1" presStyleIdx="1" presStyleCnt="3" custLinFactNeighborY="-1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C81F6-B5DB-45FC-8CD8-374A29188A47}" type="pres">
      <dgm:prSet presAssocID="{1124B050-2E01-4D9E-90BF-DFA765156C6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1C910-0124-4373-8332-ED5132744960}" type="pres">
      <dgm:prSet presAssocID="{2E62EEF9-1745-4327-852C-8758B320805E}" presName="spacing" presStyleCnt="0"/>
      <dgm:spPr/>
      <dgm:t>
        <a:bodyPr/>
        <a:lstStyle/>
        <a:p>
          <a:endParaRPr lang="en-US"/>
        </a:p>
      </dgm:t>
    </dgm:pt>
    <dgm:pt modelId="{753E91A9-9211-414B-B617-3F299F179FC2}" type="pres">
      <dgm:prSet presAssocID="{B18CC84A-6780-49B6-9EC6-FCBD88CACD4B}" presName="linNode" presStyleCnt="0"/>
      <dgm:spPr/>
      <dgm:t>
        <a:bodyPr/>
        <a:lstStyle/>
        <a:p>
          <a:endParaRPr lang="en-US"/>
        </a:p>
      </dgm:t>
    </dgm:pt>
    <dgm:pt modelId="{C16AE8A3-1850-4190-95A9-59DB2B116656}" type="pres">
      <dgm:prSet presAssocID="{B18CC84A-6780-49B6-9EC6-FCBD88CACD4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AA80C-D8F7-4F1B-B0CE-1F741241602A}" type="pres">
      <dgm:prSet presAssocID="{B18CC84A-6780-49B6-9EC6-FCBD88CACD4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96C773-7A9D-49E7-AD5A-EF25F6D37A7F}" srcId="{B18CC84A-6780-49B6-9EC6-FCBD88CACD4B}" destId="{2A7A7080-05B3-4F51-B4EF-FCC2A9AA66BD}" srcOrd="0" destOrd="0" parTransId="{4AF48E9C-4F5C-41E7-97C7-54E0A367EAAC}" sibTransId="{03C8F90F-C31A-4CE7-BE7A-BDD01C6A6A6B}"/>
    <dgm:cxn modelId="{196B8425-3920-4E1D-8D50-F9F414247B36}" srcId="{F05D7C6F-5639-4ABB-A36D-138DBAB1FAE0}" destId="{1124B050-2E01-4D9E-90BF-DFA765156C6E}" srcOrd="1" destOrd="0" parTransId="{CD8AADAB-84E6-4118-844A-12A2AA6B4C02}" sibTransId="{2E62EEF9-1745-4327-852C-8758B320805E}"/>
    <dgm:cxn modelId="{BF3A8541-29B0-45F6-9B71-8051948E11BB}" type="presOf" srcId="{42E2DC92-D6C1-410A-A0E5-8153B6E31D13}" destId="{B9D0C72D-A858-402E-9337-7B3CA9E18D4D}" srcOrd="0" destOrd="0" presId="urn:microsoft.com/office/officeart/2005/8/layout/vList6"/>
    <dgm:cxn modelId="{35E93444-7C4E-40ED-B6FA-6F0D2405D488}" srcId="{F05D7C6F-5639-4ABB-A36D-138DBAB1FAE0}" destId="{B18CC84A-6780-49B6-9EC6-FCBD88CACD4B}" srcOrd="2" destOrd="0" parTransId="{5899689A-3DFE-4174-BC48-372C873B27AA}" sibTransId="{6245D278-3186-4121-8C77-AEE581C7F9E5}"/>
    <dgm:cxn modelId="{837D0DCA-B6FD-4C2A-84EA-9C22932AB3A2}" type="presOf" srcId="{1124B050-2E01-4D9E-90BF-DFA765156C6E}" destId="{91CACD9D-E452-43DA-BA6D-2AE3781B8925}" srcOrd="0" destOrd="0" presId="urn:microsoft.com/office/officeart/2005/8/layout/vList6"/>
    <dgm:cxn modelId="{C0FAEF47-7AFB-4046-9C35-BB711F581934}" srcId="{1124B050-2E01-4D9E-90BF-DFA765156C6E}" destId="{F0345805-5569-467D-AA1E-FE0FC190395A}" srcOrd="1" destOrd="0" parTransId="{DE411176-CB07-47F3-8D9F-E6B325E3CB7D}" sibTransId="{5D668BD7-57FE-4FED-BD6E-195A630BBA65}"/>
    <dgm:cxn modelId="{AAA5F943-93BD-40D7-B2FE-B6239089E0E3}" type="presOf" srcId="{F0345805-5569-467D-AA1E-FE0FC190395A}" destId="{BF8C81F6-B5DB-45FC-8CD8-374A29188A47}" srcOrd="0" destOrd="1" presId="urn:microsoft.com/office/officeart/2005/8/layout/vList6"/>
    <dgm:cxn modelId="{4C975365-BCC6-4625-A39A-A7BFB0A0A1EC}" srcId="{1124B050-2E01-4D9E-90BF-DFA765156C6E}" destId="{10F176E6-CAEE-4871-8F04-06D21AD42167}" srcOrd="0" destOrd="0" parTransId="{AE01C5EA-3683-459F-932F-1DA48545D27C}" sibTransId="{5A9A6022-FBF0-45F0-944B-DEAA87F57243}"/>
    <dgm:cxn modelId="{3474B385-DF11-44F3-9ED7-9290E87347FC}" type="presOf" srcId="{38D10039-4150-49A4-9FC6-EBD329FA418B}" destId="{BF8C81F6-B5DB-45FC-8CD8-374A29188A47}" srcOrd="0" destOrd="2" presId="urn:microsoft.com/office/officeart/2005/8/layout/vList6"/>
    <dgm:cxn modelId="{151C2531-DE27-4387-B2F8-421AEB4DA469}" type="presOf" srcId="{B18CC84A-6780-49B6-9EC6-FCBD88CACD4B}" destId="{C16AE8A3-1850-4190-95A9-59DB2B116656}" srcOrd="0" destOrd="0" presId="urn:microsoft.com/office/officeart/2005/8/layout/vList6"/>
    <dgm:cxn modelId="{7DFBDA49-9DF5-4AFF-A8E3-1CCF8C28ED35}" type="presOf" srcId="{10F176E6-CAEE-4871-8F04-06D21AD42167}" destId="{BF8C81F6-B5DB-45FC-8CD8-374A29188A47}" srcOrd="0" destOrd="0" presId="urn:microsoft.com/office/officeart/2005/8/layout/vList6"/>
    <dgm:cxn modelId="{FC15DEF4-F766-421B-A68C-D221E4DFC20B}" srcId="{F05D7C6F-5639-4ABB-A36D-138DBAB1FAE0}" destId="{42E2DC92-D6C1-410A-A0E5-8153B6E31D13}" srcOrd="0" destOrd="0" parTransId="{305E8350-FD53-4E34-9DE6-8BDF9F857519}" sibTransId="{7C546FF0-BAAE-4AC7-AB30-45D73D1464C1}"/>
    <dgm:cxn modelId="{64D3701A-AE65-402E-B76E-02010F17A428}" type="presOf" srcId="{2A7A7080-05B3-4F51-B4EF-FCC2A9AA66BD}" destId="{C7CAA80C-D8F7-4F1B-B0CE-1F741241602A}" srcOrd="0" destOrd="0" presId="urn:microsoft.com/office/officeart/2005/8/layout/vList6"/>
    <dgm:cxn modelId="{B025A68D-5C65-4AFD-9293-D6E40F336176}" srcId="{42E2DC92-D6C1-410A-A0E5-8153B6E31D13}" destId="{258E1132-309F-4AFA-9AA1-A9895068C87A}" srcOrd="0" destOrd="0" parTransId="{FD185584-8924-4B27-BB5B-E81C9D22950B}" sibTransId="{03564D89-52DC-4209-9C4A-C1C97F69EB51}"/>
    <dgm:cxn modelId="{634DAFF7-5912-4DA7-9DC9-D5F5B3FF2C52}" type="presOf" srcId="{258E1132-309F-4AFA-9AA1-A9895068C87A}" destId="{612A2266-0820-48CE-B79D-9C263BFE8DCA}" srcOrd="0" destOrd="0" presId="urn:microsoft.com/office/officeart/2005/8/layout/vList6"/>
    <dgm:cxn modelId="{4F5A0ADE-E4D0-4A3A-AADF-40246AD41C81}" srcId="{1124B050-2E01-4D9E-90BF-DFA765156C6E}" destId="{38D10039-4150-49A4-9FC6-EBD329FA418B}" srcOrd="2" destOrd="0" parTransId="{751C2E05-BD52-4105-B65C-73FF59800641}" sibTransId="{43BC0AB1-A649-4C35-BD4F-7D6A0F72841F}"/>
    <dgm:cxn modelId="{ACB5FD8F-0C9B-4F82-AB50-0AF2F2F6018F}" type="presOf" srcId="{F05D7C6F-5639-4ABB-A36D-138DBAB1FAE0}" destId="{D1E0D276-D30E-423A-9E4D-D01EFA10F867}" srcOrd="0" destOrd="0" presId="urn:microsoft.com/office/officeart/2005/8/layout/vList6"/>
    <dgm:cxn modelId="{BB096E8B-5171-4813-AEC1-8FDB050A624B}" type="presParOf" srcId="{D1E0D276-D30E-423A-9E4D-D01EFA10F867}" destId="{76F5049D-7C8C-41D9-8B42-2BED94458515}" srcOrd="0" destOrd="0" presId="urn:microsoft.com/office/officeart/2005/8/layout/vList6"/>
    <dgm:cxn modelId="{720D0315-E7A7-4631-BA8A-E850F929FE29}" type="presParOf" srcId="{76F5049D-7C8C-41D9-8B42-2BED94458515}" destId="{B9D0C72D-A858-402E-9337-7B3CA9E18D4D}" srcOrd="0" destOrd="0" presId="urn:microsoft.com/office/officeart/2005/8/layout/vList6"/>
    <dgm:cxn modelId="{D3D44223-5DFA-4989-B7F2-BFF49CC460A5}" type="presParOf" srcId="{76F5049D-7C8C-41D9-8B42-2BED94458515}" destId="{612A2266-0820-48CE-B79D-9C263BFE8DCA}" srcOrd="1" destOrd="0" presId="urn:microsoft.com/office/officeart/2005/8/layout/vList6"/>
    <dgm:cxn modelId="{B3455081-DC48-452E-8F31-12DAA9FA95D8}" type="presParOf" srcId="{D1E0D276-D30E-423A-9E4D-D01EFA10F867}" destId="{0A87E605-04C5-4F9F-90DF-A153744C2E6E}" srcOrd="1" destOrd="0" presId="urn:microsoft.com/office/officeart/2005/8/layout/vList6"/>
    <dgm:cxn modelId="{A004F401-5596-40DC-9121-4434BD4A7CBF}" type="presParOf" srcId="{D1E0D276-D30E-423A-9E4D-D01EFA10F867}" destId="{14B904C0-BCBD-475F-B970-095A631FD31E}" srcOrd="2" destOrd="0" presId="urn:microsoft.com/office/officeart/2005/8/layout/vList6"/>
    <dgm:cxn modelId="{8E6BBE8B-BDB5-4379-B909-489353DDF33A}" type="presParOf" srcId="{14B904C0-BCBD-475F-B970-095A631FD31E}" destId="{91CACD9D-E452-43DA-BA6D-2AE3781B8925}" srcOrd="0" destOrd="0" presId="urn:microsoft.com/office/officeart/2005/8/layout/vList6"/>
    <dgm:cxn modelId="{B061D465-CF4E-41C8-BBEB-4AFE9AE61ABC}" type="presParOf" srcId="{14B904C0-BCBD-475F-B970-095A631FD31E}" destId="{BF8C81F6-B5DB-45FC-8CD8-374A29188A47}" srcOrd="1" destOrd="0" presId="urn:microsoft.com/office/officeart/2005/8/layout/vList6"/>
    <dgm:cxn modelId="{7783A331-2DE1-4FE4-9DBA-D8FC37D3F3D0}" type="presParOf" srcId="{D1E0D276-D30E-423A-9E4D-D01EFA10F867}" destId="{0651C910-0124-4373-8332-ED5132744960}" srcOrd="3" destOrd="0" presId="urn:microsoft.com/office/officeart/2005/8/layout/vList6"/>
    <dgm:cxn modelId="{7D92249F-C54F-4C81-8D8A-A91328D14D1D}" type="presParOf" srcId="{D1E0D276-D30E-423A-9E4D-D01EFA10F867}" destId="{753E91A9-9211-414B-B617-3F299F179FC2}" srcOrd="4" destOrd="0" presId="urn:microsoft.com/office/officeart/2005/8/layout/vList6"/>
    <dgm:cxn modelId="{AF327AAE-3060-41B3-87E7-D504928639F7}" type="presParOf" srcId="{753E91A9-9211-414B-B617-3F299F179FC2}" destId="{C16AE8A3-1850-4190-95A9-59DB2B116656}" srcOrd="0" destOrd="0" presId="urn:microsoft.com/office/officeart/2005/8/layout/vList6"/>
    <dgm:cxn modelId="{920FF75C-C3EC-40C0-8227-7474434FDC9F}" type="presParOf" srcId="{753E91A9-9211-414B-B617-3F299F179FC2}" destId="{C7CAA80C-D8F7-4F1B-B0CE-1F741241602A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2521C0-CC1C-446B-9AAE-DDA56D71FEBD}" type="doc">
      <dgm:prSet loTypeId="urn:microsoft.com/office/officeart/2005/8/layout/cycle4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63EE68-5550-4DBB-824D-9E30E82A1ECB}">
      <dgm:prSet phldrT="[Text]" custT="1"/>
      <dgm:spPr/>
      <dgm:t>
        <a:bodyPr/>
        <a:lstStyle/>
        <a:p>
          <a:r>
            <a:rPr lang="en-US" sz="1800" dirty="0" smtClean="0"/>
            <a:t>System</a:t>
          </a:r>
          <a:endParaRPr lang="en-US" sz="1800" dirty="0"/>
        </a:p>
      </dgm:t>
    </dgm:pt>
    <dgm:pt modelId="{1A96A69E-427C-45B0-B0B9-0F1EC83C6284}" type="parTrans" cxnId="{31B9708F-7CF4-47E0-9383-8DCC0B5AD8DD}">
      <dgm:prSet/>
      <dgm:spPr/>
      <dgm:t>
        <a:bodyPr/>
        <a:lstStyle/>
        <a:p>
          <a:endParaRPr lang="en-US" sz="1800"/>
        </a:p>
      </dgm:t>
    </dgm:pt>
    <dgm:pt modelId="{DC21F09B-DDB9-4DA7-BC14-8285AEECDD2D}" type="sibTrans" cxnId="{31B9708F-7CF4-47E0-9383-8DCC0B5AD8DD}">
      <dgm:prSet/>
      <dgm:spPr/>
      <dgm:t>
        <a:bodyPr/>
        <a:lstStyle/>
        <a:p>
          <a:endParaRPr lang="en-US" sz="1800"/>
        </a:p>
      </dgm:t>
    </dgm:pt>
    <dgm:pt modelId="{1A4089AD-25FE-4377-9B1A-84D711952CC3}">
      <dgm:prSet phldrT="[Text]" custT="1"/>
      <dgm:spPr/>
      <dgm:t>
        <a:bodyPr/>
        <a:lstStyle/>
        <a:p>
          <a:pPr marL="168275" indent="-107950"/>
          <a:r>
            <a:rPr lang="en-US" sz="1800" dirty="0" smtClean="0"/>
            <a:t> Understanding the System and the Context of Web Services</a:t>
          </a:r>
          <a:endParaRPr lang="en-US" sz="1800" dirty="0"/>
        </a:p>
      </dgm:t>
    </dgm:pt>
    <dgm:pt modelId="{5E2F6239-080A-498E-B758-19B26A3BC1D4}" type="parTrans" cxnId="{65C3523B-6D84-434D-8E96-ECD4ED2EF3BF}">
      <dgm:prSet/>
      <dgm:spPr/>
      <dgm:t>
        <a:bodyPr/>
        <a:lstStyle/>
        <a:p>
          <a:endParaRPr lang="en-US" sz="1800"/>
        </a:p>
      </dgm:t>
    </dgm:pt>
    <dgm:pt modelId="{96C507BB-B1A9-4DE9-9610-E4DD4782DF42}" type="sibTrans" cxnId="{65C3523B-6D84-434D-8E96-ECD4ED2EF3BF}">
      <dgm:prSet/>
      <dgm:spPr/>
      <dgm:t>
        <a:bodyPr/>
        <a:lstStyle/>
        <a:p>
          <a:endParaRPr lang="en-US" sz="1800"/>
        </a:p>
      </dgm:t>
    </dgm:pt>
    <dgm:pt modelId="{D1BA5A37-AED4-41E4-9CA2-3296EB27384B}">
      <dgm:prSet phldrT="[Text]" custT="1"/>
      <dgm:spPr/>
      <dgm:t>
        <a:bodyPr/>
        <a:lstStyle/>
        <a:p>
          <a:r>
            <a:rPr lang="en-US" sz="1800" dirty="0" smtClean="0"/>
            <a:t>Service Design Principles</a:t>
          </a:r>
          <a:endParaRPr lang="en-US" sz="1800" dirty="0"/>
        </a:p>
      </dgm:t>
    </dgm:pt>
    <dgm:pt modelId="{CB0BC0D9-3F87-46F4-BF66-62659E7B1C5C}" type="parTrans" cxnId="{63055D99-485E-44C4-9AC9-FFB654BBCE9A}">
      <dgm:prSet/>
      <dgm:spPr/>
      <dgm:t>
        <a:bodyPr/>
        <a:lstStyle/>
        <a:p>
          <a:endParaRPr lang="en-US" sz="1800"/>
        </a:p>
      </dgm:t>
    </dgm:pt>
    <dgm:pt modelId="{E935938E-9AC3-4E35-A003-933D58E40DDE}" type="sibTrans" cxnId="{63055D99-485E-44C4-9AC9-FFB654BBCE9A}">
      <dgm:prSet/>
      <dgm:spPr/>
      <dgm:t>
        <a:bodyPr/>
        <a:lstStyle/>
        <a:p>
          <a:endParaRPr lang="en-US" sz="1800"/>
        </a:p>
      </dgm:t>
    </dgm:pt>
    <dgm:pt modelId="{4BB1F55F-12E6-43C9-85AF-89DFBFE732C9}">
      <dgm:prSet phldrT="[Text]" custT="1"/>
      <dgm:spPr/>
      <dgm:t>
        <a:bodyPr/>
        <a:lstStyle/>
        <a:p>
          <a:pPr marL="119063" indent="-60325"/>
          <a:r>
            <a:rPr lang="en-US" sz="1800" dirty="0" smtClean="0"/>
            <a:t> Adhering to the well established Design Principles and Patterns for Web Services </a:t>
          </a:r>
          <a:endParaRPr lang="en-US" sz="1800" dirty="0"/>
        </a:p>
      </dgm:t>
    </dgm:pt>
    <dgm:pt modelId="{D8C3D24E-3762-455C-91D7-51992E2F1DC3}" type="parTrans" cxnId="{1569C757-533B-4D8B-8AA6-E449D7343B63}">
      <dgm:prSet/>
      <dgm:spPr/>
      <dgm:t>
        <a:bodyPr/>
        <a:lstStyle/>
        <a:p>
          <a:endParaRPr lang="en-US" sz="1800"/>
        </a:p>
      </dgm:t>
    </dgm:pt>
    <dgm:pt modelId="{E910C8B9-3F2A-4FC4-95A6-E3E46681E138}" type="sibTrans" cxnId="{1569C757-533B-4D8B-8AA6-E449D7343B63}">
      <dgm:prSet/>
      <dgm:spPr/>
      <dgm:t>
        <a:bodyPr/>
        <a:lstStyle/>
        <a:p>
          <a:endParaRPr lang="en-US" sz="1800"/>
        </a:p>
      </dgm:t>
    </dgm:pt>
    <dgm:pt modelId="{DAD7AE3E-5CCD-4C39-A474-140DEA12854A}">
      <dgm:prSet phldrT="[Text]" custT="1"/>
      <dgm:spPr/>
      <dgm:t>
        <a:bodyPr/>
        <a:lstStyle/>
        <a:p>
          <a:r>
            <a:rPr lang="en-US" sz="1800" dirty="0" smtClean="0"/>
            <a:t>Dev Frame-work</a:t>
          </a:r>
          <a:endParaRPr lang="en-US" sz="1800" dirty="0"/>
        </a:p>
      </dgm:t>
    </dgm:pt>
    <dgm:pt modelId="{C3DC6B64-6175-4DC9-946D-17B63E02253F}" type="parTrans" cxnId="{D6D7A4CE-9DD6-40FB-881A-4CB8B4949C3A}">
      <dgm:prSet/>
      <dgm:spPr/>
      <dgm:t>
        <a:bodyPr/>
        <a:lstStyle/>
        <a:p>
          <a:endParaRPr lang="en-US" sz="1800"/>
        </a:p>
      </dgm:t>
    </dgm:pt>
    <dgm:pt modelId="{5C6463ED-E16E-4F8D-BEF1-5115054A7147}" type="sibTrans" cxnId="{D6D7A4CE-9DD6-40FB-881A-4CB8B4949C3A}">
      <dgm:prSet/>
      <dgm:spPr/>
      <dgm:t>
        <a:bodyPr/>
        <a:lstStyle/>
        <a:p>
          <a:endParaRPr lang="en-US" sz="1800"/>
        </a:p>
      </dgm:t>
    </dgm:pt>
    <dgm:pt modelId="{29CCF011-C103-48B8-9696-BB169343D96E}">
      <dgm:prSet phldrT="[Text]" custT="1"/>
      <dgm:spPr/>
      <dgm:t>
        <a:bodyPr anchor="ctr"/>
        <a:lstStyle/>
        <a:p>
          <a:r>
            <a:rPr lang="en-US" sz="1800" dirty="0" smtClean="0"/>
            <a:t> Selecting the right Framework for Implementation</a:t>
          </a:r>
          <a:endParaRPr lang="en-US" sz="1800" dirty="0"/>
        </a:p>
      </dgm:t>
    </dgm:pt>
    <dgm:pt modelId="{D9B4909F-1E19-4690-AE7B-4F94E7A0606B}" type="parTrans" cxnId="{5785E403-AE6E-4AD6-B8B2-6F645372DAF3}">
      <dgm:prSet/>
      <dgm:spPr/>
      <dgm:t>
        <a:bodyPr/>
        <a:lstStyle/>
        <a:p>
          <a:endParaRPr lang="en-US" sz="1800"/>
        </a:p>
      </dgm:t>
    </dgm:pt>
    <dgm:pt modelId="{13BDB32E-D687-41AA-A5F9-715430AAFDB1}" type="sibTrans" cxnId="{5785E403-AE6E-4AD6-B8B2-6F645372DAF3}">
      <dgm:prSet/>
      <dgm:spPr/>
      <dgm:t>
        <a:bodyPr/>
        <a:lstStyle/>
        <a:p>
          <a:endParaRPr lang="en-US" sz="1800"/>
        </a:p>
      </dgm:t>
    </dgm:pt>
    <dgm:pt modelId="{4CAB6249-4282-4EC8-A631-21514065A5B9}">
      <dgm:prSet phldrT="[Text]" custT="1"/>
      <dgm:spPr/>
      <dgm:t>
        <a:bodyPr/>
        <a:lstStyle/>
        <a:p>
          <a:r>
            <a:rPr lang="en-US" sz="1800" dirty="0" smtClean="0"/>
            <a:t>Avoiding Well  known Pitfalls</a:t>
          </a:r>
          <a:endParaRPr lang="en-US" sz="1800" dirty="0"/>
        </a:p>
      </dgm:t>
    </dgm:pt>
    <dgm:pt modelId="{517E3901-754E-4569-B0C5-4B76A649A274}" type="parTrans" cxnId="{5B7DFE94-4708-4078-BE5F-72D1EE2C3C2A}">
      <dgm:prSet/>
      <dgm:spPr/>
      <dgm:t>
        <a:bodyPr/>
        <a:lstStyle/>
        <a:p>
          <a:endParaRPr lang="en-US" sz="1800"/>
        </a:p>
      </dgm:t>
    </dgm:pt>
    <dgm:pt modelId="{8EC38BF0-2F4F-41A8-94DC-D32E8965458C}" type="sibTrans" cxnId="{5B7DFE94-4708-4078-BE5F-72D1EE2C3C2A}">
      <dgm:prSet/>
      <dgm:spPr/>
      <dgm:t>
        <a:bodyPr/>
        <a:lstStyle/>
        <a:p>
          <a:endParaRPr lang="en-US" sz="1800"/>
        </a:p>
      </dgm:t>
    </dgm:pt>
    <dgm:pt modelId="{125D25E1-D33A-4634-BF65-164B969CD432}">
      <dgm:prSet phldrT="[Text]" custT="1"/>
      <dgm:spPr/>
      <dgm:t>
        <a:bodyPr/>
        <a:lstStyle/>
        <a:p>
          <a:pPr marL="168275" indent="-107950"/>
          <a:r>
            <a:rPr lang="en-US" sz="1800" dirty="0" smtClean="0"/>
            <a:t> In Designing and Implementing</a:t>
          </a:r>
          <a:endParaRPr lang="en-US" sz="1800" dirty="0"/>
        </a:p>
      </dgm:t>
    </dgm:pt>
    <dgm:pt modelId="{363990B0-0DF8-478E-A92F-1B568BFCEA28}" type="sibTrans" cxnId="{BE978CA4-C117-47AB-B80E-770BD869B0DE}">
      <dgm:prSet/>
      <dgm:spPr/>
      <dgm:t>
        <a:bodyPr/>
        <a:lstStyle/>
        <a:p>
          <a:endParaRPr lang="en-US" sz="1800"/>
        </a:p>
      </dgm:t>
    </dgm:pt>
    <dgm:pt modelId="{B7674D17-CB03-417C-B83B-9EFC5E2C07AC}" type="parTrans" cxnId="{BE978CA4-C117-47AB-B80E-770BD869B0DE}">
      <dgm:prSet/>
      <dgm:spPr/>
      <dgm:t>
        <a:bodyPr/>
        <a:lstStyle/>
        <a:p>
          <a:endParaRPr lang="en-US" sz="1800"/>
        </a:p>
      </dgm:t>
    </dgm:pt>
    <dgm:pt modelId="{C7376EAB-0239-4372-829D-AFB8D0EAF27B}" type="pres">
      <dgm:prSet presAssocID="{F12521C0-CC1C-446B-9AAE-DDA56D71FEB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2A894-E0B7-4E7E-80AE-870605AFFCDF}" type="pres">
      <dgm:prSet presAssocID="{F12521C0-CC1C-446B-9AAE-DDA56D71FEBD}" presName="children" presStyleCnt="0"/>
      <dgm:spPr/>
      <dgm:t>
        <a:bodyPr/>
        <a:lstStyle/>
        <a:p>
          <a:endParaRPr lang="en-US"/>
        </a:p>
      </dgm:t>
    </dgm:pt>
    <dgm:pt modelId="{3ED0657A-C773-49DE-9838-6C869172FC1C}" type="pres">
      <dgm:prSet presAssocID="{F12521C0-CC1C-446B-9AAE-DDA56D71FEBD}" presName="child1group" presStyleCnt="0"/>
      <dgm:spPr/>
      <dgm:t>
        <a:bodyPr/>
        <a:lstStyle/>
        <a:p>
          <a:endParaRPr lang="en-US"/>
        </a:p>
      </dgm:t>
    </dgm:pt>
    <dgm:pt modelId="{A1706746-CF09-4D76-9380-C38866ECBA0C}" type="pres">
      <dgm:prSet presAssocID="{F12521C0-CC1C-446B-9AAE-DDA56D71FEBD}" presName="child1" presStyleLbl="bgAcc1" presStyleIdx="0" presStyleCnt="4" custScaleX="155668" custLinFactNeighborX="-32895"/>
      <dgm:spPr/>
      <dgm:t>
        <a:bodyPr/>
        <a:lstStyle/>
        <a:p>
          <a:endParaRPr lang="en-US"/>
        </a:p>
      </dgm:t>
    </dgm:pt>
    <dgm:pt modelId="{5B49EA26-CE0F-4AC0-9225-B61A53E9D79F}" type="pres">
      <dgm:prSet presAssocID="{F12521C0-CC1C-446B-9AAE-DDA56D71FEB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D0A6E-9D9C-4006-B32A-3F207B0CEB0E}" type="pres">
      <dgm:prSet presAssocID="{F12521C0-CC1C-446B-9AAE-DDA56D71FEBD}" presName="child2group" presStyleCnt="0"/>
      <dgm:spPr/>
      <dgm:t>
        <a:bodyPr/>
        <a:lstStyle/>
        <a:p>
          <a:endParaRPr lang="en-US"/>
        </a:p>
      </dgm:t>
    </dgm:pt>
    <dgm:pt modelId="{C0E86D9B-F1B8-4FE2-A359-FD33E39A0C20}" type="pres">
      <dgm:prSet presAssocID="{F12521C0-CC1C-446B-9AAE-DDA56D71FEBD}" presName="child2" presStyleLbl="bgAcc1" presStyleIdx="1" presStyleCnt="4" custScaleX="148076" custLinFactNeighborX="32262"/>
      <dgm:spPr/>
      <dgm:t>
        <a:bodyPr/>
        <a:lstStyle/>
        <a:p>
          <a:endParaRPr lang="en-US"/>
        </a:p>
      </dgm:t>
    </dgm:pt>
    <dgm:pt modelId="{67164E90-D826-4E69-BE99-1D05572AD21B}" type="pres">
      <dgm:prSet presAssocID="{F12521C0-CC1C-446B-9AAE-DDA56D71FEB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FC567-E06C-4294-9734-F0FCCDD2153D}" type="pres">
      <dgm:prSet presAssocID="{F12521C0-CC1C-446B-9AAE-DDA56D71FEBD}" presName="child3group" presStyleCnt="0"/>
      <dgm:spPr/>
      <dgm:t>
        <a:bodyPr/>
        <a:lstStyle/>
        <a:p>
          <a:endParaRPr lang="en-US"/>
        </a:p>
      </dgm:t>
    </dgm:pt>
    <dgm:pt modelId="{72A15973-FE91-4E27-B3B1-6CC7D4546060}" type="pres">
      <dgm:prSet presAssocID="{F12521C0-CC1C-446B-9AAE-DDA56D71FEBD}" presName="child3" presStyleLbl="bgAcc1" presStyleIdx="2" presStyleCnt="4" custScaleX="149341" custLinFactNeighborX="39537" custLinFactNeighborY="-19141"/>
      <dgm:spPr/>
      <dgm:t>
        <a:bodyPr/>
        <a:lstStyle/>
        <a:p>
          <a:endParaRPr lang="en-US"/>
        </a:p>
      </dgm:t>
    </dgm:pt>
    <dgm:pt modelId="{07A3D327-6438-4628-BEFA-50DBCDDC2AC2}" type="pres">
      <dgm:prSet presAssocID="{F12521C0-CC1C-446B-9AAE-DDA56D71FEB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3ECE-6E28-4515-BBF6-B28870116F4B}" type="pres">
      <dgm:prSet presAssocID="{F12521C0-CC1C-446B-9AAE-DDA56D71FEBD}" presName="child4group" presStyleCnt="0"/>
      <dgm:spPr/>
      <dgm:t>
        <a:bodyPr/>
        <a:lstStyle/>
        <a:p>
          <a:endParaRPr lang="en-US"/>
        </a:p>
      </dgm:t>
    </dgm:pt>
    <dgm:pt modelId="{DDC18422-418A-448B-AC27-DC210847B85C}" type="pres">
      <dgm:prSet presAssocID="{F12521C0-CC1C-446B-9AAE-DDA56D71FEBD}" presName="child4" presStyleLbl="bgAcc1" presStyleIdx="3" presStyleCnt="4" custScaleX="151873" custLinFactNeighborX="-34160" custLinFactNeighborY="-19141"/>
      <dgm:spPr/>
      <dgm:t>
        <a:bodyPr/>
        <a:lstStyle/>
        <a:p>
          <a:endParaRPr lang="en-US"/>
        </a:p>
      </dgm:t>
    </dgm:pt>
    <dgm:pt modelId="{50749F36-38C6-469F-8907-6AF94C499972}" type="pres">
      <dgm:prSet presAssocID="{F12521C0-CC1C-446B-9AAE-DDA56D71FEB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824C0-7CA9-4CBB-8006-EF235A6353E8}" type="pres">
      <dgm:prSet presAssocID="{F12521C0-CC1C-446B-9AAE-DDA56D71FEBD}" presName="childPlaceholder" presStyleCnt="0"/>
      <dgm:spPr/>
      <dgm:t>
        <a:bodyPr/>
        <a:lstStyle/>
        <a:p>
          <a:endParaRPr lang="en-US"/>
        </a:p>
      </dgm:t>
    </dgm:pt>
    <dgm:pt modelId="{DAD4C11C-E622-4D58-B968-DCF8EAD69E3F}" type="pres">
      <dgm:prSet presAssocID="{F12521C0-CC1C-446B-9AAE-DDA56D71FEBD}" presName="circle" presStyleCnt="0"/>
      <dgm:spPr/>
      <dgm:t>
        <a:bodyPr/>
        <a:lstStyle/>
        <a:p>
          <a:endParaRPr lang="en-US"/>
        </a:p>
      </dgm:t>
    </dgm:pt>
    <dgm:pt modelId="{F2A66A7F-5EBD-4166-A90F-0946A1770198}" type="pres">
      <dgm:prSet presAssocID="{F12521C0-CC1C-446B-9AAE-DDA56D71FEB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E75DB-5565-41AC-82FE-519928A8055B}" type="pres">
      <dgm:prSet presAssocID="{F12521C0-CC1C-446B-9AAE-DDA56D71FEB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F6D73-0EDB-4CC6-B90C-C760DEA7200E}" type="pres">
      <dgm:prSet presAssocID="{F12521C0-CC1C-446B-9AAE-DDA56D71FEB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054E8-E9A5-4401-91AB-33FBF200755F}" type="pres">
      <dgm:prSet presAssocID="{F12521C0-CC1C-446B-9AAE-DDA56D71FEB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33A95-6A81-4A35-876A-801ADA187304}" type="pres">
      <dgm:prSet presAssocID="{F12521C0-CC1C-446B-9AAE-DDA56D71FEBD}" presName="quadrantPlaceholder" presStyleCnt="0"/>
      <dgm:spPr/>
      <dgm:t>
        <a:bodyPr/>
        <a:lstStyle/>
        <a:p>
          <a:endParaRPr lang="en-US"/>
        </a:p>
      </dgm:t>
    </dgm:pt>
    <dgm:pt modelId="{50C7485A-3041-4BE3-8DCE-AFBC91380C7D}" type="pres">
      <dgm:prSet presAssocID="{F12521C0-CC1C-446B-9AAE-DDA56D71FEBD}" presName="center1" presStyleLbl="fgShp" presStyleIdx="0" presStyleCnt="2"/>
      <dgm:spPr/>
      <dgm:t>
        <a:bodyPr/>
        <a:lstStyle/>
        <a:p>
          <a:endParaRPr lang="en-US"/>
        </a:p>
      </dgm:t>
    </dgm:pt>
    <dgm:pt modelId="{B5B74EEF-42BF-4FAA-8369-55AECC84AA5C}" type="pres">
      <dgm:prSet presAssocID="{F12521C0-CC1C-446B-9AAE-DDA56D71FEBD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E7B5318D-B1AF-4938-8A35-64202D6CA943}" type="presOf" srcId="{125D25E1-D33A-4634-BF65-164B969CD432}" destId="{DDC18422-418A-448B-AC27-DC210847B85C}" srcOrd="0" destOrd="0" presId="urn:microsoft.com/office/officeart/2005/8/layout/cycle4"/>
    <dgm:cxn modelId="{5785E403-AE6E-4AD6-B8B2-6F645372DAF3}" srcId="{DAD7AE3E-5CCD-4C39-A474-140DEA12854A}" destId="{29CCF011-C103-48B8-9696-BB169343D96E}" srcOrd="0" destOrd="0" parTransId="{D9B4909F-1E19-4690-AE7B-4F94E7A0606B}" sibTransId="{13BDB32E-D687-41AA-A5F9-715430AAFDB1}"/>
    <dgm:cxn modelId="{F38AF0D1-EF44-47A9-BE24-DD5FA6F8BC0B}" type="presOf" srcId="{DAD7AE3E-5CCD-4C39-A474-140DEA12854A}" destId="{F19F6D73-0EDB-4CC6-B90C-C760DEA7200E}" srcOrd="0" destOrd="0" presId="urn:microsoft.com/office/officeart/2005/8/layout/cycle4"/>
    <dgm:cxn modelId="{BD50A57A-669F-4309-9107-F274711D0325}" type="presOf" srcId="{F12521C0-CC1C-446B-9AAE-DDA56D71FEBD}" destId="{C7376EAB-0239-4372-829D-AFB8D0EAF27B}" srcOrd="0" destOrd="0" presId="urn:microsoft.com/office/officeart/2005/8/layout/cycle4"/>
    <dgm:cxn modelId="{D32CABC2-23AD-4495-8934-06E13FB30858}" type="presOf" srcId="{D1BA5A37-AED4-41E4-9CA2-3296EB27384B}" destId="{E3FE75DB-5565-41AC-82FE-519928A8055B}" srcOrd="0" destOrd="0" presId="urn:microsoft.com/office/officeart/2005/8/layout/cycle4"/>
    <dgm:cxn modelId="{31B9708F-7CF4-47E0-9383-8DCC0B5AD8DD}" srcId="{F12521C0-CC1C-446B-9AAE-DDA56D71FEBD}" destId="{9163EE68-5550-4DBB-824D-9E30E82A1ECB}" srcOrd="0" destOrd="0" parTransId="{1A96A69E-427C-45B0-B0B9-0F1EC83C6284}" sibTransId="{DC21F09B-DDB9-4DA7-BC14-8285AEECDD2D}"/>
    <dgm:cxn modelId="{D52C7531-CE1B-4A12-B48E-9DAEA35ED6D3}" type="presOf" srcId="{29CCF011-C103-48B8-9696-BB169343D96E}" destId="{07A3D327-6438-4628-BEFA-50DBCDDC2AC2}" srcOrd="1" destOrd="0" presId="urn:microsoft.com/office/officeart/2005/8/layout/cycle4"/>
    <dgm:cxn modelId="{8A0C4348-3403-4FCA-A5CB-11A6F7C070CB}" type="presOf" srcId="{9163EE68-5550-4DBB-824D-9E30E82A1ECB}" destId="{F2A66A7F-5EBD-4166-A90F-0946A1770198}" srcOrd="0" destOrd="0" presId="urn:microsoft.com/office/officeart/2005/8/layout/cycle4"/>
    <dgm:cxn modelId="{63055D99-485E-44C4-9AC9-FFB654BBCE9A}" srcId="{F12521C0-CC1C-446B-9AAE-DDA56D71FEBD}" destId="{D1BA5A37-AED4-41E4-9CA2-3296EB27384B}" srcOrd="1" destOrd="0" parTransId="{CB0BC0D9-3F87-46F4-BF66-62659E7B1C5C}" sibTransId="{E935938E-9AC3-4E35-A003-933D58E40DDE}"/>
    <dgm:cxn modelId="{36C69CAE-47A6-447E-89CA-B7B0438455E3}" type="presOf" srcId="{4CAB6249-4282-4EC8-A631-21514065A5B9}" destId="{1AE054E8-E9A5-4401-91AB-33FBF200755F}" srcOrd="0" destOrd="0" presId="urn:microsoft.com/office/officeart/2005/8/layout/cycle4"/>
    <dgm:cxn modelId="{22EEF005-EBD4-447D-B37B-574A8A9AB2D8}" type="presOf" srcId="{29CCF011-C103-48B8-9696-BB169343D96E}" destId="{72A15973-FE91-4E27-B3B1-6CC7D4546060}" srcOrd="0" destOrd="0" presId="urn:microsoft.com/office/officeart/2005/8/layout/cycle4"/>
    <dgm:cxn modelId="{65C3523B-6D84-434D-8E96-ECD4ED2EF3BF}" srcId="{9163EE68-5550-4DBB-824D-9E30E82A1ECB}" destId="{1A4089AD-25FE-4377-9B1A-84D711952CC3}" srcOrd="0" destOrd="0" parTransId="{5E2F6239-080A-498E-B758-19B26A3BC1D4}" sibTransId="{96C507BB-B1A9-4DE9-9610-E4DD4782DF42}"/>
    <dgm:cxn modelId="{2187A76A-BD57-4BA0-AB53-C388FE302A55}" type="presOf" srcId="{1A4089AD-25FE-4377-9B1A-84D711952CC3}" destId="{A1706746-CF09-4D76-9380-C38866ECBA0C}" srcOrd="0" destOrd="0" presId="urn:microsoft.com/office/officeart/2005/8/layout/cycle4"/>
    <dgm:cxn modelId="{FD66C9CA-CE15-44C1-84A2-79003D19FBC7}" type="presOf" srcId="{1A4089AD-25FE-4377-9B1A-84D711952CC3}" destId="{5B49EA26-CE0F-4AC0-9225-B61A53E9D79F}" srcOrd="1" destOrd="0" presId="urn:microsoft.com/office/officeart/2005/8/layout/cycle4"/>
    <dgm:cxn modelId="{BE978CA4-C117-47AB-B80E-770BD869B0DE}" srcId="{4CAB6249-4282-4EC8-A631-21514065A5B9}" destId="{125D25E1-D33A-4634-BF65-164B969CD432}" srcOrd="0" destOrd="0" parTransId="{B7674D17-CB03-417C-B83B-9EFC5E2C07AC}" sibTransId="{363990B0-0DF8-478E-A92F-1B568BFCEA28}"/>
    <dgm:cxn modelId="{172BAB0A-AC1C-4156-8EFF-CE6C1154FDD6}" type="presOf" srcId="{4BB1F55F-12E6-43C9-85AF-89DFBFE732C9}" destId="{C0E86D9B-F1B8-4FE2-A359-FD33E39A0C20}" srcOrd="0" destOrd="0" presId="urn:microsoft.com/office/officeart/2005/8/layout/cycle4"/>
    <dgm:cxn modelId="{F16C167B-732A-48D2-926A-D0710FBC4154}" type="presOf" srcId="{125D25E1-D33A-4634-BF65-164B969CD432}" destId="{50749F36-38C6-469F-8907-6AF94C499972}" srcOrd="1" destOrd="0" presId="urn:microsoft.com/office/officeart/2005/8/layout/cycle4"/>
    <dgm:cxn modelId="{D6D7A4CE-9DD6-40FB-881A-4CB8B4949C3A}" srcId="{F12521C0-CC1C-446B-9AAE-DDA56D71FEBD}" destId="{DAD7AE3E-5CCD-4C39-A474-140DEA12854A}" srcOrd="2" destOrd="0" parTransId="{C3DC6B64-6175-4DC9-946D-17B63E02253F}" sibTransId="{5C6463ED-E16E-4F8D-BEF1-5115054A7147}"/>
    <dgm:cxn modelId="{5B7DFE94-4708-4078-BE5F-72D1EE2C3C2A}" srcId="{F12521C0-CC1C-446B-9AAE-DDA56D71FEBD}" destId="{4CAB6249-4282-4EC8-A631-21514065A5B9}" srcOrd="3" destOrd="0" parTransId="{517E3901-754E-4569-B0C5-4B76A649A274}" sibTransId="{8EC38BF0-2F4F-41A8-94DC-D32E8965458C}"/>
    <dgm:cxn modelId="{BAF87579-BD7E-429A-A86F-AC6C5AC2F133}" type="presOf" srcId="{4BB1F55F-12E6-43C9-85AF-89DFBFE732C9}" destId="{67164E90-D826-4E69-BE99-1D05572AD21B}" srcOrd="1" destOrd="0" presId="urn:microsoft.com/office/officeart/2005/8/layout/cycle4"/>
    <dgm:cxn modelId="{1569C757-533B-4D8B-8AA6-E449D7343B63}" srcId="{D1BA5A37-AED4-41E4-9CA2-3296EB27384B}" destId="{4BB1F55F-12E6-43C9-85AF-89DFBFE732C9}" srcOrd="0" destOrd="0" parTransId="{D8C3D24E-3762-455C-91D7-51992E2F1DC3}" sibTransId="{E910C8B9-3F2A-4FC4-95A6-E3E46681E138}"/>
    <dgm:cxn modelId="{B562ABEE-D86B-464D-8BD9-8ABABEBD68CF}" type="presParOf" srcId="{C7376EAB-0239-4372-829D-AFB8D0EAF27B}" destId="{0002A894-E0B7-4E7E-80AE-870605AFFCDF}" srcOrd="0" destOrd="0" presId="urn:microsoft.com/office/officeart/2005/8/layout/cycle4"/>
    <dgm:cxn modelId="{E8D2B476-B41C-4CA2-8A34-D5BC8A668533}" type="presParOf" srcId="{0002A894-E0B7-4E7E-80AE-870605AFFCDF}" destId="{3ED0657A-C773-49DE-9838-6C869172FC1C}" srcOrd="0" destOrd="0" presId="urn:microsoft.com/office/officeart/2005/8/layout/cycle4"/>
    <dgm:cxn modelId="{6A6F023C-05E2-41CA-A56C-1DEDBC3BF2E5}" type="presParOf" srcId="{3ED0657A-C773-49DE-9838-6C869172FC1C}" destId="{A1706746-CF09-4D76-9380-C38866ECBA0C}" srcOrd="0" destOrd="0" presId="urn:microsoft.com/office/officeart/2005/8/layout/cycle4"/>
    <dgm:cxn modelId="{0623CE57-E10F-4B4A-8BF0-88B78D909900}" type="presParOf" srcId="{3ED0657A-C773-49DE-9838-6C869172FC1C}" destId="{5B49EA26-CE0F-4AC0-9225-B61A53E9D79F}" srcOrd="1" destOrd="0" presId="urn:microsoft.com/office/officeart/2005/8/layout/cycle4"/>
    <dgm:cxn modelId="{BE3B2834-0B31-4952-B865-8DA4C61F7757}" type="presParOf" srcId="{0002A894-E0B7-4E7E-80AE-870605AFFCDF}" destId="{AC4D0A6E-9D9C-4006-B32A-3F207B0CEB0E}" srcOrd="1" destOrd="0" presId="urn:microsoft.com/office/officeart/2005/8/layout/cycle4"/>
    <dgm:cxn modelId="{462D6E93-2814-4DE4-A745-97D077777D77}" type="presParOf" srcId="{AC4D0A6E-9D9C-4006-B32A-3F207B0CEB0E}" destId="{C0E86D9B-F1B8-4FE2-A359-FD33E39A0C20}" srcOrd="0" destOrd="0" presId="urn:microsoft.com/office/officeart/2005/8/layout/cycle4"/>
    <dgm:cxn modelId="{210B1C18-6BB9-4B39-BE82-31C11E05EA08}" type="presParOf" srcId="{AC4D0A6E-9D9C-4006-B32A-3F207B0CEB0E}" destId="{67164E90-D826-4E69-BE99-1D05572AD21B}" srcOrd="1" destOrd="0" presId="urn:microsoft.com/office/officeart/2005/8/layout/cycle4"/>
    <dgm:cxn modelId="{A6AD0244-718E-4AF3-B951-D8C6397B241B}" type="presParOf" srcId="{0002A894-E0B7-4E7E-80AE-870605AFFCDF}" destId="{40AFC567-E06C-4294-9734-F0FCCDD2153D}" srcOrd="2" destOrd="0" presId="urn:microsoft.com/office/officeart/2005/8/layout/cycle4"/>
    <dgm:cxn modelId="{D83F4106-59E7-4616-8840-89E6F625B0DA}" type="presParOf" srcId="{40AFC567-E06C-4294-9734-F0FCCDD2153D}" destId="{72A15973-FE91-4E27-B3B1-6CC7D4546060}" srcOrd="0" destOrd="0" presId="urn:microsoft.com/office/officeart/2005/8/layout/cycle4"/>
    <dgm:cxn modelId="{554B6FCC-09D0-4502-97C8-3667C58BE561}" type="presParOf" srcId="{40AFC567-E06C-4294-9734-F0FCCDD2153D}" destId="{07A3D327-6438-4628-BEFA-50DBCDDC2AC2}" srcOrd="1" destOrd="0" presId="urn:microsoft.com/office/officeart/2005/8/layout/cycle4"/>
    <dgm:cxn modelId="{289E7D8D-8F28-4386-91A4-434486C91EB4}" type="presParOf" srcId="{0002A894-E0B7-4E7E-80AE-870605AFFCDF}" destId="{065F3ECE-6E28-4515-BBF6-B28870116F4B}" srcOrd="3" destOrd="0" presId="urn:microsoft.com/office/officeart/2005/8/layout/cycle4"/>
    <dgm:cxn modelId="{AAB7C60A-1A1E-4DDB-96A6-1DE3923497DB}" type="presParOf" srcId="{065F3ECE-6E28-4515-BBF6-B28870116F4B}" destId="{DDC18422-418A-448B-AC27-DC210847B85C}" srcOrd="0" destOrd="0" presId="urn:microsoft.com/office/officeart/2005/8/layout/cycle4"/>
    <dgm:cxn modelId="{921376F5-63C2-4BDF-8988-A7D67F6F32E6}" type="presParOf" srcId="{065F3ECE-6E28-4515-BBF6-B28870116F4B}" destId="{50749F36-38C6-469F-8907-6AF94C499972}" srcOrd="1" destOrd="0" presId="urn:microsoft.com/office/officeart/2005/8/layout/cycle4"/>
    <dgm:cxn modelId="{0FBDD27F-0E6B-45DC-ACD5-55D328A64352}" type="presParOf" srcId="{0002A894-E0B7-4E7E-80AE-870605AFFCDF}" destId="{CA8824C0-7CA9-4CBB-8006-EF235A6353E8}" srcOrd="4" destOrd="0" presId="urn:microsoft.com/office/officeart/2005/8/layout/cycle4"/>
    <dgm:cxn modelId="{3D701078-B1E8-427B-9DE9-812A77BCD640}" type="presParOf" srcId="{C7376EAB-0239-4372-829D-AFB8D0EAF27B}" destId="{DAD4C11C-E622-4D58-B968-DCF8EAD69E3F}" srcOrd="1" destOrd="0" presId="urn:microsoft.com/office/officeart/2005/8/layout/cycle4"/>
    <dgm:cxn modelId="{4550EE60-0787-4680-B7B8-1BBD6BB08A3E}" type="presParOf" srcId="{DAD4C11C-E622-4D58-B968-DCF8EAD69E3F}" destId="{F2A66A7F-5EBD-4166-A90F-0946A1770198}" srcOrd="0" destOrd="0" presId="urn:microsoft.com/office/officeart/2005/8/layout/cycle4"/>
    <dgm:cxn modelId="{D866A07F-151B-43F8-ABBC-395C95E2770C}" type="presParOf" srcId="{DAD4C11C-E622-4D58-B968-DCF8EAD69E3F}" destId="{E3FE75DB-5565-41AC-82FE-519928A8055B}" srcOrd="1" destOrd="0" presId="urn:microsoft.com/office/officeart/2005/8/layout/cycle4"/>
    <dgm:cxn modelId="{CAE56901-1394-43D4-A349-FA7F0F2CB6B4}" type="presParOf" srcId="{DAD4C11C-E622-4D58-B968-DCF8EAD69E3F}" destId="{F19F6D73-0EDB-4CC6-B90C-C760DEA7200E}" srcOrd="2" destOrd="0" presId="urn:microsoft.com/office/officeart/2005/8/layout/cycle4"/>
    <dgm:cxn modelId="{13C4FD93-8040-4A0E-A456-3849BEAF637D}" type="presParOf" srcId="{DAD4C11C-E622-4D58-B968-DCF8EAD69E3F}" destId="{1AE054E8-E9A5-4401-91AB-33FBF200755F}" srcOrd="3" destOrd="0" presId="urn:microsoft.com/office/officeart/2005/8/layout/cycle4"/>
    <dgm:cxn modelId="{9AF5C56E-6AB5-4398-B8B3-43E3D17BE727}" type="presParOf" srcId="{DAD4C11C-E622-4D58-B968-DCF8EAD69E3F}" destId="{0FD33A95-6A81-4A35-876A-801ADA187304}" srcOrd="4" destOrd="0" presId="urn:microsoft.com/office/officeart/2005/8/layout/cycle4"/>
    <dgm:cxn modelId="{C4CB554D-1EF8-4AAF-BA39-A43BD8021DDA}" type="presParOf" srcId="{C7376EAB-0239-4372-829D-AFB8D0EAF27B}" destId="{50C7485A-3041-4BE3-8DCE-AFBC91380C7D}" srcOrd="2" destOrd="0" presId="urn:microsoft.com/office/officeart/2005/8/layout/cycle4"/>
    <dgm:cxn modelId="{F7BA7CAD-9351-4ADE-B94B-4BD216AC1DB2}" type="presParOf" srcId="{C7376EAB-0239-4372-829D-AFB8D0EAF27B}" destId="{B5B74EEF-42BF-4FAA-8369-55AECC84AA5C}" srcOrd="3" destOrd="0" presId="urn:microsoft.com/office/officeart/2005/8/layout/cycle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094A66-07AA-4B91-B324-69A189F249AA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B24D72-1F50-4DDD-B0E7-54B1CFDD68FD}">
      <dgm:prSet phldrT="[Text]" custT="1"/>
      <dgm:spPr/>
      <dgm:t>
        <a:bodyPr/>
        <a:lstStyle/>
        <a:p>
          <a:r>
            <a:rPr lang="en-US" sz="1400" dirty="0" smtClean="0"/>
            <a:t>Are Web Services proposed for Process Automation?</a:t>
          </a:r>
        </a:p>
        <a:p>
          <a:r>
            <a:rPr lang="en-US" sz="1400" dirty="0" smtClean="0"/>
            <a:t>Are Web Services proposed for providing Integration with external Systems?</a:t>
          </a:r>
        </a:p>
        <a:p>
          <a:r>
            <a:rPr lang="en-US" sz="1400" dirty="0" smtClean="0"/>
            <a:t>Are Web Services proposed as part of individual Applications?</a:t>
          </a:r>
          <a:endParaRPr lang="en-US" sz="1400" dirty="0"/>
        </a:p>
      </dgm:t>
    </dgm:pt>
    <dgm:pt modelId="{D002AE5D-2381-49CB-86A3-31A873B6DF3D}" type="parTrans" cxnId="{A3573B04-9F1C-4BD6-9B9E-BC650AF82AF4}">
      <dgm:prSet/>
      <dgm:spPr/>
      <dgm:t>
        <a:bodyPr/>
        <a:lstStyle/>
        <a:p>
          <a:endParaRPr lang="en-US" sz="1400"/>
        </a:p>
      </dgm:t>
    </dgm:pt>
    <dgm:pt modelId="{0D0C2989-A720-4EE1-99F7-84C7F6776563}" type="sibTrans" cxnId="{A3573B04-9F1C-4BD6-9B9E-BC650AF82AF4}">
      <dgm:prSet custT="1"/>
      <dgm:spPr/>
      <dgm:t>
        <a:bodyPr/>
        <a:lstStyle/>
        <a:p>
          <a:endParaRPr lang="en-US" sz="1400"/>
        </a:p>
      </dgm:t>
    </dgm:pt>
    <dgm:pt modelId="{91DEC86E-B193-487C-8AA2-A7926D87EA25}">
      <dgm:prSet phldrT="[Text]" custT="1"/>
      <dgm:spPr/>
      <dgm:t>
        <a:bodyPr/>
        <a:lstStyle/>
        <a:p>
          <a:r>
            <a:rPr lang="en-US" sz="1400" dirty="0" smtClean="0"/>
            <a:t>Non - Functional Requirements	</a:t>
          </a:r>
        </a:p>
        <a:p>
          <a:r>
            <a:rPr lang="en-US" sz="1400" dirty="0" smtClean="0"/>
            <a:t>(Performance, Reliability and Availability, Authentication and Authorization)</a:t>
          </a:r>
          <a:endParaRPr lang="en-US" sz="1400" dirty="0"/>
        </a:p>
      </dgm:t>
    </dgm:pt>
    <dgm:pt modelId="{2930698A-D735-41D4-9978-3A102A34146C}" type="parTrans" cxnId="{8F6586FA-FC98-40AF-AA70-D4F6A0F90F13}">
      <dgm:prSet/>
      <dgm:spPr/>
      <dgm:t>
        <a:bodyPr/>
        <a:lstStyle/>
        <a:p>
          <a:endParaRPr lang="en-US" sz="1400"/>
        </a:p>
      </dgm:t>
    </dgm:pt>
    <dgm:pt modelId="{1AF003E3-E2C1-4301-830D-F8C90CDE6FE8}" type="sibTrans" cxnId="{8F6586FA-FC98-40AF-AA70-D4F6A0F90F13}">
      <dgm:prSet custT="1"/>
      <dgm:spPr/>
      <dgm:t>
        <a:bodyPr/>
        <a:lstStyle/>
        <a:p>
          <a:endParaRPr lang="en-US" sz="1400"/>
        </a:p>
      </dgm:t>
    </dgm:pt>
    <dgm:pt modelId="{2A4D7E11-94BD-4FE3-8B43-85EFBC3274D3}">
      <dgm:prSet phldrT="[Text]" custT="1"/>
      <dgm:spPr/>
      <dgm:t>
        <a:bodyPr/>
        <a:lstStyle/>
        <a:p>
          <a:r>
            <a:rPr lang="en-US" sz="1400" dirty="0" smtClean="0"/>
            <a:t>Support of the Vendors in terms of Tools and Technologies</a:t>
          </a:r>
        </a:p>
      </dgm:t>
    </dgm:pt>
    <dgm:pt modelId="{87DD3EF4-028B-4007-8714-0455B51B014B}" type="parTrans" cxnId="{D5458A85-16D0-4A0C-9198-81D0D1E5AA87}">
      <dgm:prSet/>
      <dgm:spPr/>
      <dgm:t>
        <a:bodyPr/>
        <a:lstStyle/>
        <a:p>
          <a:endParaRPr lang="en-US" sz="1400"/>
        </a:p>
      </dgm:t>
    </dgm:pt>
    <dgm:pt modelId="{16EB3A26-D0B2-4943-97BD-157917A26C32}" type="sibTrans" cxnId="{D5458A85-16D0-4A0C-9198-81D0D1E5AA87}">
      <dgm:prSet custT="1"/>
      <dgm:spPr/>
      <dgm:t>
        <a:bodyPr/>
        <a:lstStyle/>
        <a:p>
          <a:endParaRPr lang="en-US" sz="1400"/>
        </a:p>
      </dgm:t>
    </dgm:pt>
    <dgm:pt modelId="{6F60231E-DD68-488C-B070-503B9497806F}">
      <dgm:prSet custT="1"/>
      <dgm:spPr/>
      <dgm:t>
        <a:bodyPr/>
        <a:lstStyle/>
        <a:p>
          <a:r>
            <a:rPr lang="en-US" sz="1400" dirty="0" smtClean="0"/>
            <a:t>Standards to be Complied to</a:t>
          </a:r>
          <a:endParaRPr lang="en-US" sz="1400" dirty="0"/>
        </a:p>
      </dgm:t>
    </dgm:pt>
    <dgm:pt modelId="{BAEF9526-8435-4EEE-9E18-6C73E44FD688}" type="parTrans" cxnId="{317F208E-54C0-4058-9DBA-8D5FD25B6A59}">
      <dgm:prSet/>
      <dgm:spPr/>
      <dgm:t>
        <a:bodyPr/>
        <a:lstStyle/>
        <a:p>
          <a:endParaRPr lang="en-US" sz="1400"/>
        </a:p>
      </dgm:t>
    </dgm:pt>
    <dgm:pt modelId="{E6732FA4-26EE-4255-A989-C1B72176D3F7}" type="sibTrans" cxnId="{317F208E-54C0-4058-9DBA-8D5FD25B6A59}">
      <dgm:prSet/>
      <dgm:spPr/>
      <dgm:t>
        <a:bodyPr/>
        <a:lstStyle/>
        <a:p>
          <a:endParaRPr lang="en-US" sz="1400"/>
        </a:p>
      </dgm:t>
    </dgm:pt>
    <dgm:pt modelId="{D67C1CE2-1F6F-4E33-B58D-8D9A7CC1BBF6}" type="pres">
      <dgm:prSet presAssocID="{52094A66-07AA-4B91-B324-69A189F24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6EFCFD-565F-4DAE-9406-D86024CAEEF4}" type="pres">
      <dgm:prSet presAssocID="{52094A66-07AA-4B91-B324-69A189F249AA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C34EAC16-BB8A-43CE-AA1A-6C73FDFCE6C7}" type="pres">
      <dgm:prSet presAssocID="{52094A66-07AA-4B91-B324-69A189F249A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018F2-7110-499F-9EC0-DDAABD8D69C2}" type="pres">
      <dgm:prSet presAssocID="{52094A66-07AA-4B91-B324-69A189F249A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D1FF9-C77B-4CA3-8335-73ED30EDB143}" type="pres">
      <dgm:prSet presAssocID="{52094A66-07AA-4B91-B324-69A189F249A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71A9D-CBBA-4508-A92B-818088C704A7}" type="pres">
      <dgm:prSet presAssocID="{52094A66-07AA-4B91-B324-69A189F249A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A1FFC-1385-4733-B23F-0471A23AB23A}" type="pres">
      <dgm:prSet presAssocID="{52094A66-07AA-4B91-B324-69A189F249A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80E90-C962-40FA-A2D9-67D1D7DBE937}" type="pres">
      <dgm:prSet presAssocID="{52094A66-07AA-4B91-B324-69A189F249A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4D8F9-4EB1-4AE5-BEE9-B58724E8E166}" type="pres">
      <dgm:prSet presAssocID="{52094A66-07AA-4B91-B324-69A189F249A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2893A-949D-4167-A7AA-2B975F7BFB53}" type="pres">
      <dgm:prSet presAssocID="{52094A66-07AA-4B91-B324-69A189F249A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A1F06-A021-4AA1-9D88-C828B03D10EB}" type="pres">
      <dgm:prSet presAssocID="{52094A66-07AA-4B91-B324-69A189F249A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EF4D8-A76C-4558-8CDC-4BA55FE82ED5}" type="pres">
      <dgm:prSet presAssocID="{52094A66-07AA-4B91-B324-69A189F249A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0A139-8754-4AC5-8AC9-5F7FF709E91C}" type="pres">
      <dgm:prSet presAssocID="{52094A66-07AA-4B91-B324-69A189F249A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BB3C76-6B9A-4C66-A683-2F2ABAF7603F}" type="presOf" srcId="{91DEC86E-B193-487C-8AA2-A7926D87EA25}" destId="{001A1F06-A021-4AA1-9D88-C828B03D10EB}" srcOrd="1" destOrd="0" presId="urn:microsoft.com/office/officeart/2005/8/layout/vProcess5"/>
    <dgm:cxn modelId="{A5512863-5D26-446E-824C-19D1BBB16E2F}" type="presOf" srcId="{52094A66-07AA-4B91-B324-69A189F249AA}" destId="{D67C1CE2-1F6F-4E33-B58D-8D9A7CC1BBF6}" srcOrd="0" destOrd="0" presId="urn:microsoft.com/office/officeart/2005/8/layout/vProcess5"/>
    <dgm:cxn modelId="{317F208E-54C0-4058-9DBA-8D5FD25B6A59}" srcId="{52094A66-07AA-4B91-B324-69A189F249AA}" destId="{6F60231E-DD68-488C-B070-503B9497806F}" srcOrd="3" destOrd="0" parTransId="{BAEF9526-8435-4EEE-9E18-6C73E44FD688}" sibTransId="{E6732FA4-26EE-4255-A989-C1B72176D3F7}"/>
    <dgm:cxn modelId="{7E2E68B8-557A-4FFA-AB85-70F38B3B2CD9}" type="presOf" srcId="{16EB3A26-D0B2-4943-97BD-157917A26C32}" destId="{7984D8F9-4EB1-4AE5-BEE9-B58724E8E166}" srcOrd="0" destOrd="0" presId="urn:microsoft.com/office/officeart/2005/8/layout/vProcess5"/>
    <dgm:cxn modelId="{1CBF78FF-6D5A-4884-986E-8AF7CC6C180E}" type="presOf" srcId="{6F60231E-DD68-488C-B070-503B9497806F}" destId="{2C00A139-8754-4AC5-8AC9-5F7FF709E91C}" srcOrd="1" destOrd="0" presId="urn:microsoft.com/office/officeart/2005/8/layout/vProcess5"/>
    <dgm:cxn modelId="{A3573B04-9F1C-4BD6-9B9E-BC650AF82AF4}" srcId="{52094A66-07AA-4B91-B324-69A189F249AA}" destId="{95B24D72-1F50-4DDD-B0E7-54B1CFDD68FD}" srcOrd="0" destOrd="0" parTransId="{D002AE5D-2381-49CB-86A3-31A873B6DF3D}" sibTransId="{0D0C2989-A720-4EE1-99F7-84C7F6776563}"/>
    <dgm:cxn modelId="{D5458A85-16D0-4A0C-9198-81D0D1E5AA87}" srcId="{52094A66-07AA-4B91-B324-69A189F249AA}" destId="{2A4D7E11-94BD-4FE3-8B43-85EFBC3274D3}" srcOrd="2" destOrd="0" parTransId="{87DD3EF4-028B-4007-8714-0455B51B014B}" sibTransId="{16EB3A26-D0B2-4943-97BD-157917A26C32}"/>
    <dgm:cxn modelId="{BBB3A517-BE42-410A-8CE2-50E2F8A36853}" type="presOf" srcId="{1AF003E3-E2C1-4301-830D-F8C90CDE6FE8}" destId="{BA980E90-C962-40FA-A2D9-67D1D7DBE937}" srcOrd="0" destOrd="0" presId="urn:microsoft.com/office/officeart/2005/8/layout/vProcess5"/>
    <dgm:cxn modelId="{316B7ABA-BC2A-4796-A3C9-288A285D088E}" type="presOf" srcId="{6F60231E-DD68-488C-B070-503B9497806F}" destId="{2C571A9D-CBBA-4508-A92B-818088C704A7}" srcOrd="0" destOrd="0" presId="urn:microsoft.com/office/officeart/2005/8/layout/vProcess5"/>
    <dgm:cxn modelId="{4102C48A-5ADD-4246-A3D4-4AA6F03DA2C4}" type="presOf" srcId="{95B24D72-1F50-4DDD-B0E7-54B1CFDD68FD}" destId="{C34EAC16-BB8A-43CE-AA1A-6C73FDFCE6C7}" srcOrd="0" destOrd="0" presId="urn:microsoft.com/office/officeart/2005/8/layout/vProcess5"/>
    <dgm:cxn modelId="{083EE398-3B7D-4042-8D4A-713329CF1CFB}" type="presOf" srcId="{2A4D7E11-94BD-4FE3-8B43-85EFBC3274D3}" destId="{013EF4D8-A76C-4558-8CDC-4BA55FE82ED5}" srcOrd="1" destOrd="0" presId="urn:microsoft.com/office/officeart/2005/8/layout/vProcess5"/>
    <dgm:cxn modelId="{534EF533-18F6-4D02-A5FB-161CE20D8B77}" type="presOf" srcId="{0D0C2989-A720-4EE1-99F7-84C7F6776563}" destId="{7BAA1FFC-1385-4733-B23F-0471A23AB23A}" srcOrd="0" destOrd="0" presId="urn:microsoft.com/office/officeart/2005/8/layout/vProcess5"/>
    <dgm:cxn modelId="{2ABC7ECD-2074-4115-A82F-4E142356C846}" type="presOf" srcId="{91DEC86E-B193-487C-8AA2-A7926D87EA25}" destId="{522018F2-7110-499F-9EC0-DDAABD8D69C2}" srcOrd="0" destOrd="0" presId="urn:microsoft.com/office/officeart/2005/8/layout/vProcess5"/>
    <dgm:cxn modelId="{326CE29C-8942-4FB4-A1A0-E34D6DC59A58}" type="presOf" srcId="{2A4D7E11-94BD-4FE3-8B43-85EFBC3274D3}" destId="{778D1FF9-C77B-4CA3-8335-73ED30EDB143}" srcOrd="0" destOrd="0" presId="urn:microsoft.com/office/officeart/2005/8/layout/vProcess5"/>
    <dgm:cxn modelId="{C71DE7A9-8A74-472C-9CCB-D78EBB1B5DBC}" type="presOf" srcId="{95B24D72-1F50-4DDD-B0E7-54B1CFDD68FD}" destId="{42E2893A-949D-4167-A7AA-2B975F7BFB53}" srcOrd="1" destOrd="0" presId="urn:microsoft.com/office/officeart/2005/8/layout/vProcess5"/>
    <dgm:cxn modelId="{8F6586FA-FC98-40AF-AA70-D4F6A0F90F13}" srcId="{52094A66-07AA-4B91-B324-69A189F249AA}" destId="{91DEC86E-B193-487C-8AA2-A7926D87EA25}" srcOrd="1" destOrd="0" parTransId="{2930698A-D735-41D4-9978-3A102A34146C}" sibTransId="{1AF003E3-E2C1-4301-830D-F8C90CDE6FE8}"/>
    <dgm:cxn modelId="{BF8B30A2-57B4-43B0-AFED-6BAFF4ADE575}" type="presParOf" srcId="{D67C1CE2-1F6F-4E33-B58D-8D9A7CC1BBF6}" destId="{1F6EFCFD-565F-4DAE-9406-D86024CAEEF4}" srcOrd="0" destOrd="0" presId="urn:microsoft.com/office/officeart/2005/8/layout/vProcess5"/>
    <dgm:cxn modelId="{E4F69D7E-3D37-47C6-9FF4-0AE756C6FF23}" type="presParOf" srcId="{D67C1CE2-1F6F-4E33-B58D-8D9A7CC1BBF6}" destId="{C34EAC16-BB8A-43CE-AA1A-6C73FDFCE6C7}" srcOrd="1" destOrd="0" presId="urn:microsoft.com/office/officeart/2005/8/layout/vProcess5"/>
    <dgm:cxn modelId="{914B0D34-B538-4026-ABE7-D963F6F5D7E9}" type="presParOf" srcId="{D67C1CE2-1F6F-4E33-B58D-8D9A7CC1BBF6}" destId="{522018F2-7110-499F-9EC0-DDAABD8D69C2}" srcOrd="2" destOrd="0" presId="urn:microsoft.com/office/officeart/2005/8/layout/vProcess5"/>
    <dgm:cxn modelId="{0F79B1C0-DBC3-4011-B3FF-12D4F1C0C9A7}" type="presParOf" srcId="{D67C1CE2-1F6F-4E33-B58D-8D9A7CC1BBF6}" destId="{778D1FF9-C77B-4CA3-8335-73ED30EDB143}" srcOrd="3" destOrd="0" presId="urn:microsoft.com/office/officeart/2005/8/layout/vProcess5"/>
    <dgm:cxn modelId="{7CFD12CF-6F76-4679-9420-C6CB201D96A3}" type="presParOf" srcId="{D67C1CE2-1F6F-4E33-B58D-8D9A7CC1BBF6}" destId="{2C571A9D-CBBA-4508-A92B-818088C704A7}" srcOrd="4" destOrd="0" presId="urn:microsoft.com/office/officeart/2005/8/layout/vProcess5"/>
    <dgm:cxn modelId="{26C915C2-2704-4E82-9A9B-106A0E93E1B9}" type="presParOf" srcId="{D67C1CE2-1F6F-4E33-B58D-8D9A7CC1BBF6}" destId="{7BAA1FFC-1385-4733-B23F-0471A23AB23A}" srcOrd="5" destOrd="0" presId="urn:microsoft.com/office/officeart/2005/8/layout/vProcess5"/>
    <dgm:cxn modelId="{F4E90C44-1FA3-47DD-BB23-62C1BD07AAD9}" type="presParOf" srcId="{D67C1CE2-1F6F-4E33-B58D-8D9A7CC1BBF6}" destId="{BA980E90-C962-40FA-A2D9-67D1D7DBE937}" srcOrd="6" destOrd="0" presId="urn:microsoft.com/office/officeart/2005/8/layout/vProcess5"/>
    <dgm:cxn modelId="{D746A3C1-8669-45B0-B876-9D4877E3ECDE}" type="presParOf" srcId="{D67C1CE2-1F6F-4E33-B58D-8D9A7CC1BBF6}" destId="{7984D8F9-4EB1-4AE5-BEE9-B58724E8E166}" srcOrd="7" destOrd="0" presId="urn:microsoft.com/office/officeart/2005/8/layout/vProcess5"/>
    <dgm:cxn modelId="{D168ECFC-8C94-43F0-BF79-07E9D1BE14B0}" type="presParOf" srcId="{D67C1CE2-1F6F-4E33-B58D-8D9A7CC1BBF6}" destId="{42E2893A-949D-4167-A7AA-2B975F7BFB53}" srcOrd="8" destOrd="0" presId="urn:microsoft.com/office/officeart/2005/8/layout/vProcess5"/>
    <dgm:cxn modelId="{87FFDD7C-8006-49B3-A4E7-94E9C20C1A56}" type="presParOf" srcId="{D67C1CE2-1F6F-4E33-B58D-8D9A7CC1BBF6}" destId="{001A1F06-A021-4AA1-9D88-C828B03D10EB}" srcOrd="9" destOrd="0" presId="urn:microsoft.com/office/officeart/2005/8/layout/vProcess5"/>
    <dgm:cxn modelId="{BFE1D19F-199F-4E89-9903-7EEF6B496F38}" type="presParOf" srcId="{D67C1CE2-1F6F-4E33-B58D-8D9A7CC1BBF6}" destId="{013EF4D8-A76C-4558-8CDC-4BA55FE82ED5}" srcOrd="10" destOrd="0" presId="urn:microsoft.com/office/officeart/2005/8/layout/vProcess5"/>
    <dgm:cxn modelId="{D5BB0D8E-D45A-48F0-9660-479ABD8C2FB5}" type="presParOf" srcId="{D67C1CE2-1F6F-4E33-B58D-8D9A7CC1BBF6}" destId="{2C00A139-8754-4AC5-8AC9-5F7FF709E91C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6E2613-09F0-40F0-8C7E-762D1917E11B}" type="doc">
      <dgm:prSet loTypeId="urn:microsoft.com/office/officeart/2005/8/layout/process4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C8F0AC-0DA8-479C-BDBF-448F41695BDC}">
      <dgm:prSet phldrT="[Text]"/>
      <dgm:spPr/>
      <dgm:t>
        <a:bodyPr/>
        <a:lstStyle/>
        <a:p>
          <a:r>
            <a:rPr lang="en-US" dirty="0" smtClean="0"/>
            <a:t>Design Inputs</a:t>
          </a:r>
          <a:endParaRPr lang="en-US" dirty="0"/>
        </a:p>
      </dgm:t>
    </dgm:pt>
    <dgm:pt modelId="{83B8D9AA-538E-4D8E-9D2B-E7A38EA3A292}" type="parTrans" cxnId="{5CFCC960-9376-468B-80A4-5498F4EDDE65}">
      <dgm:prSet/>
      <dgm:spPr/>
      <dgm:t>
        <a:bodyPr/>
        <a:lstStyle/>
        <a:p>
          <a:endParaRPr lang="en-US"/>
        </a:p>
      </dgm:t>
    </dgm:pt>
    <dgm:pt modelId="{35DE7CD6-904C-47A4-ABD6-8A50D33DB367}" type="sibTrans" cxnId="{5CFCC960-9376-468B-80A4-5498F4EDDE65}">
      <dgm:prSet/>
      <dgm:spPr/>
      <dgm:t>
        <a:bodyPr/>
        <a:lstStyle/>
        <a:p>
          <a:endParaRPr lang="en-US"/>
        </a:p>
      </dgm:t>
    </dgm:pt>
    <dgm:pt modelId="{856D72B6-DB92-48F9-8B99-BDC57FB83EAA}">
      <dgm:prSet phldrT="[Text]" custT="1"/>
      <dgm:spPr/>
      <dgm:t>
        <a:bodyPr/>
        <a:lstStyle/>
        <a:p>
          <a:r>
            <a:rPr lang="en-US" sz="1300" dirty="0" smtClean="0"/>
            <a:t>Authentication and Authorization Requirements</a:t>
          </a:r>
        </a:p>
      </dgm:t>
    </dgm:pt>
    <dgm:pt modelId="{AAF6601F-C497-4D3E-967C-82B641DD1517}" type="parTrans" cxnId="{15F1CCF0-234C-4BFA-AF37-609F73EF609F}">
      <dgm:prSet/>
      <dgm:spPr/>
      <dgm:t>
        <a:bodyPr/>
        <a:lstStyle/>
        <a:p>
          <a:endParaRPr lang="en-US"/>
        </a:p>
      </dgm:t>
    </dgm:pt>
    <dgm:pt modelId="{13434DE1-319B-49DE-876C-7E644D21AB69}" type="sibTrans" cxnId="{15F1CCF0-234C-4BFA-AF37-609F73EF609F}">
      <dgm:prSet/>
      <dgm:spPr/>
      <dgm:t>
        <a:bodyPr/>
        <a:lstStyle/>
        <a:p>
          <a:endParaRPr lang="en-US"/>
        </a:p>
      </dgm:t>
    </dgm:pt>
    <dgm:pt modelId="{EA864CE4-D1D1-4F17-A7CB-B92C205C7DB6}">
      <dgm:prSet phldrT="[Text]" custT="1"/>
      <dgm:spPr/>
      <dgm:t>
        <a:bodyPr/>
        <a:lstStyle/>
        <a:p>
          <a:r>
            <a:rPr lang="en-US" sz="1300" dirty="0" smtClean="0"/>
            <a:t>Performance Requirements</a:t>
          </a:r>
        </a:p>
        <a:p>
          <a:r>
            <a:rPr lang="en-US" sz="1300" dirty="0" smtClean="0"/>
            <a:t>Error/Fault Handling Requirements</a:t>
          </a:r>
          <a:endParaRPr lang="en-US" sz="1300" dirty="0"/>
        </a:p>
      </dgm:t>
    </dgm:pt>
    <dgm:pt modelId="{7A9D116F-9520-48FF-84CE-1B847068401A}" type="parTrans" cxnId="{D2ED6465-A7DE-4500-907A-8674697939C3}">
      <dgm:prSet/>
      <dgm:spPr/>
      <dgm:t>
        <a:bodyPr/>
        <a:lstStyle/>
        <a:p>
          <a:endParaRPr lang="en-US"/>
        </a:p>
      </dgm:t>
    </dgm:pt>
    <dgm:pt modelId="{5EB108AA-1C06-4332-BF44-7E2F008CD1F7}" type="sibTrans" cxnId="{D2ED6465-A7DE-4500-907A-8674697939C3}">
      <dgm:prSet/>
      <dgm:spPr/>
      <dgm:t>
        <a:bodyPr/>
        <a:lstStyle/>
        <a:p>
          <a:endParaRPr lang="en-US"/>
        </a:p>
      </dgm:t>
    </dgm:pt>
    <dgm:pt modelId="{90FEFCA5-141C-404A-A98F-3704F682C8D7}">
      <dgm:prSet phldrT="[Text]"/>
      <dgm:spPr/>
      <dgm:t>
        <a:bodyPr/>
        <a:lstStyle/>
        <a:p>
          <a:r>
            <a:rPr lang="en-US" dirty="0" smtClean="0"/>
            <a:t>Design Message</a:t>
          </a:r>
          <a:endParaRPr lang="en-US" dirty="0"/>
        </a:p>
      </dgm:t>
    </dgm:pt>
    <dgm:pt modelId="{0F7D6924-5EB8-4FE4-B45E-5DC70EBB994F}" type="parTrans" cxnId="{F55BB867-EA7D-4B49-A80F-031B9BDE59BF}">
      <dgm:prSet/>
      <dgm:spPr/>
      <dgm:t>
        <a:bodyPr/>
        <a:lstStyle/>
        <a:p>
          <a:endParaRPr lang="en-US"/>
        </a:p>
      </dgm:t>
    </dgm:pt>
    <dgm:pt modelId="{2E220B1F-3A9F-49B1-AEDE-1AE80243127A}" type="sibTrans" cxnId="{F55BB867-EA7D-4B49-A80F-031B9BDE59BF}">
      <dgm:prSet/>
      <dgm:spPr/>
      <dgm:t>
        <a:bodyPr/>
        <a:lstStyle/>
        <a:p>
          <a:endParaRPr lang="en-US"/>
        </a:p>
      </dgm:t>
    </dgm:pt>
    <dgm:pt modelId="{27073C5F-8CDC-453B-BAAD-69FFA807E15E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Input Message</a:t>
          </a:r>
          <a:endParaRPr lang="en-US" sz="1300" dirty="0"/>
        </a:p>
      </dgm:t>
    </dgm:pt>
    <dgm:pt modelId="{C20CEAC0-72A1-4D15-A957-E44C680A2998}" type="parTrans" cxnId="{6377C29D-46C9-4B14-8E7D-90480730E56A}">
      <dgm:prSet/>
      <dgm:spPr/>
      <dgm:t>
        <a:bodyPr/>
        <a:lstStyle/>
        <a:p>
          <a:endParaRPr lang="en-US"/>
        </a:p>
      </dgm:t>
    </dgm:pt>
    <dgm:pt modelId="{F9FE8A61-BBA7-4624-AA6B-BFB74A5FBF3F}" type="sibTrans" cxnId="{6377C29D-46C9-4B14-8E7D-90480730E56A}">
      <dgm:prSet/>
      <dgm:spPr/>
      <dgm:t>
        <a:bodyPr/>
        <a:lstStyle/>
        <a:p>
          <a:endParaRPr lang="en-US"/>
        </a:p>
      </dgm:t>
    </dgm:pt>
    <dgm:pt modelId="{71D0B2B1-83E0-4826-A833-1F3672C11BFF}">
      <dgm:prSet phldrT="[Text]" custT="1"/>
      <dgm:spPr/>
      <dgm:t>
        <a:bodyPr/>
        <a:lstStyle/>
        <a:p>
          <a:r>
            <a:rPr lang="en-US" sz="1300" dirty="0" smtClean="0"/>
            <a:t>Output Message</a:t>
          </a:r>
          <a:endParaRPr lang="en-US" sz="1300" dirty="0"/>
        </a:p>
      </dgm:t>
    </dgm:pt>
    <dgm:pt modelId="{C26D1D2F-C25C-46A8-A613-C3EC4E9BF3F0}" type="parTrans" cxnId="{96AE7759-1BFF-47A0-8572-3C73C445868F}">
      <dgm:prSet/>
      <dgm:spPr/>
      <dgm:t>
        <a:bodyPr/>
        <a:lstStyle/>
        <a:p>
          <a:endParaRPr lang="en-US"/>
        </a:p>
      </dgm:t>
    </dgm:pt>
    <dgm:pt modelId="{1CCD841B-3B8D-4229-870E-547022D64285}" type="sibTrans" cxnId="{96AE7759-1BFF-47A0-8572-3C73C445868F}">
      <dgm:prSet/>
      <dgm:spPr/>
      <dgm:t>
        <a:bodyPr/>
        <a:lstStyle/>
        <a:p>
          <a:endParaRPr lang="en-US"/>
        </a:p>
      </dgm:t>
    </dgm:pt>
    <dgm:pt modelId="{20F43E0B-687F-4D14-AAE8-E3BF310F0836}">
      <dgm:prSet phldrT="[Text]"/>
      <dgm:spPr/>
      <dgm:t>
        <a:bodyPr/>
        <a:lstStyle/>
        <a:p>
          <a:r>
            <a:rPr lang="en-US" dirty="0" smtClean="0"/>
            <a:t>Design Services </a:t>
          </a:r>
          <a:endParaRPr lang="en-US" dirty="0"/>
        </a:p>
      </dgm:t>
    </dgm:pt>
    <dgm:pt modelId="{8D355884-27FC-48E7-8611-43C67F19BA86}" type="parTrans" cxnId="{D2619886-5495-4CEB-A60D-4FC658F183EA}">
      <dgm:prSet/>
      <dgm:spPr/>
      <dgm:t>
        <a:bodyPr/>
        <a:lstStyle/>
        <a:p>
          <a:endParaRPr lang="en-US"/>
        </a:p>
      </dgm:t>
    </dgm:pt>
    <dgm:pt modelId="{0FA60429-36BC-4782-8FFC-D292D1F2B335}" type="sibTrans" cxnId="{D2619886-5495-4CEB-A60D-4FC658F183EA}">
      <dgm:prSet/>
      <dgm:spPr/>
      <dgm:t>
        <a:bodyPr/>
        <a:lstStyle/>
        <a:p>
          <a:endParaRPr lang="en-US"/>
        </a:p>
      </dgm:t>
    </dgm:pt>
    <dgm:pt modelId="{44687294-5D32-47C5-87CC-959E5EFBAA05}">
      <dgm:prSet phldrT="[Text]" custT="1"/>
      <dgm:spPr/>
      <dgm:t>
        <a:bodyPr/>
        <a:lstStyle/>
        <a:p>
          <a:r>
            <a:rPr lang="en-US" sz="1300" dirty="0" smtClean="0"/>
            <a:t>Entity Services</a:t>
          </a:r>
          <a:endParaRPr lang="en-US" sz="1300" dirty="0"/>
        </a:p>
      </dgm:t>
    </dgm:pt>
    <dgm:pt modelId="{75967755-FB1B-4A29-B31E-6C60BD6E4889}" type="parTrans" cxnId="{5266FACF-0B55-4092-8E4C-57421FFA5183}">
      <dgm:prSet/>
      <dgm:spPr/>
      <dgm:t>
        <a:bodyPr/>
        <a:lstStyle/>
        <a:p>
          <a:endParaRPr lang="en-US"/>
        </a:p>
      </dgm:t>
    </dgm:pt>
    <dgm:pt modelId="{3F1FF507-9050-4981-93A1-C7E1C1488263}" type="sibTrans" cxnId="{5266FACF-0B55-4092-8E4C-57421FFA5183}">
      <dgm:prSet/>
      <dgm:spPr/>
      <dgm:t>
        <a:bodyPr/>
        <a:lstStyle/>
        <a:p>
          <a:endParaRPr lang="en-US"/>
        </a:p>
      </dgm:t>
    </dgm:pt>
    <dgm:pt modelId="{4F361F82-17AB-4926-A6E5-8A224C754CD5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Task / Business Services</a:t>
          </a:r>
          <a:endParaRPr lang="en-US" sz="1300" dirty="0"/>
        </a:p>
      </dgm:t>
    </dgm:pt>
    <dgm:pt modelId="{1226A26F-85A9-465E-BFE4-AE5FFA1797A1}" type="parTrans" cxnId="{5631C3EC-3526-4A02-9BF3-55BA58BB1D16}">
      <dgm:prSet/>
      <dgm:spPr/>
      <dgm:t>
        <a:bodyPr/>
        <a:lstStyle/>
        <a:p>
          <a:endParaRPr lang="en-US"/>
        </a:p>
      </dgm:t>
    </dgm:pt>
    <dgm:pt modelId="{70D34033-CFAA-418C-994E-4F6FA3650DD2}" type="sibTrans" cxnId="{5631C3EC-3526-4A02-9BF3-55BA58BB1D16}">
      <dgm:prSet/>
      <dgm:spPr/>
      <dgm:t>
        <a:bodyPr/>
        <a:lstStyle/>
        <a:p>
          <a:endParaRPr lang="en-US"/>
        </a:p>
      </dgm:t>
    </dgm:pt>
    <dgm:pt modelId="{B7D6579D-85F8-41CF-A2D3-42DD481FECFD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Process Design</a:t>
          </a:r>
        </a:p>
        <a:p>
          <a:r>
            <a:rPr lang="en-US" sz="1300" dirty="0" smtClean="0"/>
            <a:t>Participating systems</a:t>
          </a:r>
          <a:endParaRPr lang="en-US" sz="1300" dirty="0"/>
        </a:p>
      </dgm:t>
    </dgm:pt>
    <dgm:pt modelId="{D93DB283-82D3-4D63-9FA2-F71FAEA18326}" type="parTrans" cxnId="{8D0F93B5-7F85-4796-A945-8DE83DE50DB3}">
      <dgm:prSet/>
      <dgm:spPr/>
      <dgm:t>
        <a:bodyPr/>
        <a:lstStyle/>
        <a:p>
          <a:endParaRPr lang="en-US"/>
        </a:p>
      </dgm:t>
    </dgm:pt>
    <dgm:pt modelId="{24ABFEF0-B002-498B-B011-AEEFE5FC7857}" type="sibTrans" cxnId="{8D0F93B5-7F85-4796-A945-8DE83DE50DB3}">
      <dgm:prSet/>
      <dgm:spPr/>
      <dgm:t>
        <a:bodyPr/>
        <a:lstStyle/>
        <a:p>
          <a:endParaRPr lang="en-US"/>
        </a:p>
      </dgm:t>
    </dgm:pt>
    <dgm:pt modelId="{E445C26E-E619-4300-A9FE-4D07FF6CC150}" type="pres">
      <dgm:prSet presAssocID="{C76E2613-09F0-40F0-8C7E-762D1917E1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1B734-0F2E-4C1A-9F7D-6F22D7E92B17}" type="pres">
      <dgm:prSet presAssocID="{20F43E0B-687F-4D14-AAE8-E3BF310F0836}" presName="boxAndChildren" presStyleCnt="0"/>
      <dgm:spPr/>
      <dgm:t>
        <a:bodyPr/>
        <a:lstStyle/>
        <a:p>
          <a:endParaRPr lang="en-US"/>
        </a:p>
      </dgm:t>
    </dgm:pt>
    <dgm:pt modelId="{508C6C3B-283A-47A7-9E65-83D7E8347E0A}" type="pres">
      <dgm:prSet presAssocID="{20F43E0B-687F-4D14-AAE8-E3BF310F0836}" presName="parentTextBox" presStyleLbl="node1" presStyleIdx="0" presStyleCnt="3"/>
      <dgm:spPr/>
      <dgm:t>
        <a:bodyPr/>
        <a:lstStyle/>
        <a:p>
          <a:endParaRPr lang="en-US"/>
        </a:p>
      </dgm:t>
    </dgm:pt>
    <dgm:pt modelId="{BFE83B4A-9F4E-4FEC-BE72-9D8E1C82366A}" type="pres">
      <dgm:prSet presAssocID="{20F43E0B-687F-4D14-AAE8-E3BF310F0836}" presName="entireBox" presStyleLbl="node1" presStyleIdx="0" presStyleCnt="3"/>
      <dgm:spPr/>
      <dgm:t>
        <a:bodyPr/>
        <a:lstStyle/>
        <a:p>
          <a:endParaRPr lang="en-US"/>
        </a:p>
      </dgm:t>
    </dgm:pt>
    <dgm:pt modelId="{C64B7BA9-B9DF-41AF-B32A-0350D76F4D28}" type="pres">
      <dgm:prSet presAssocID="{20F43E0B-687F-4D14-AAE8-E3BF310F0836}" presName="descendantBox" presStyleCnt="0"/>
      <dgm:spPr/>
      <dgm:t>
        <a:bodyPr/>
        <a:lstStyle/>
        <a:p>
          <a:endParaRPr lang="en-US"/>
        </a:p>
      </dgm:t>
    </dgm:pt>
    <dgm:pt modelId="{A0BCB3B1-A4F8-434C-A000-6A87C80395A5}" type="pres">
      <dgm:prSet presAssocID="{44687294-5D32-47C5-87CC-959E5EFBAA05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4A19D-367E-4304-BC16-F6B7392E66B9}" type="pres">
      <dgm:prSet presAssocID="{4F361F82-17AB-4926-A6E5-8A224C754CD5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8E853-3E5B-4581-A9C8-71B8106AF738}" type="pres">
      <dgm:prSet presAssocID="{2E220B1F-3A9F-49B1-AEDE-1AE80243127A}" presName="sp" presStyleCnt="0"/>
      <dgm:spPr/>
      <dgm:t>
        <a:bodyPr/>
        <a:lstStyle/>
        <a:p>
          <a:endParaRPr lang="en-US"/>
        </a:p>
      </dgm:t>
    </dgm:pt>
    <dgm:pt modelId="{C8F4A7CF-5FB9-4627-B325-34011A0D87D6}" type="pres">
      <dgm:prSet presAssocID="{90FEFCA5-141C-404A-A98F-3704F682C8D7}" presName="arrowAndChildren" presStyleCnt="0"/>
      <dgm:spPr/>
      <dgm:t>
        <a:bodyPr/>
        <a:lstStyle/>
        <a:p>
          <a:endParaRPr lang="en-US"/>
        </a:p>
      </dgm:t>
    </dgm:pt>
    <dgm:pt modelId="{F368CC7C-3735-4DF2-8316-859A521BF0E5}" type="pres">
      <dgm:prSet presAssocID="{90FEFCA5-141C-404A-A98F-3704F682C8D7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21D1B3A-16DC-4CE9-8287-06030F0F6F20}" type="pres">
      <dgm:prSet presAssocID="{90FEFCA5-141C-404A-A98F-3704F682C8D7}" presName="arrow" presStyleLbl="node1" presStyleIdx="1" presStyleCnt="3"/>
      <dgm:spPr/>
      <dgm:t>
        <a:bodyPr/>
        <a:lstStyle/>
        <a:p>
          <a:endParaRPr lang="en-US"/>
        </a:p>
      </dgm:t>
    </dgm:pt>
    <dgm:pt modelId="{2786E3D1-04F4-49B6-91E2-EB2066163DFC}" type="pres">
      <dgm:prSet presAssocID="{90FEFCA5-141C-404A-A98F-3704F682C8D7}" presName="descendantArrow" presStyleCnt="0"/>
      <dgm:spPr/>
      <dgm:t>
        <a:bodyPr/>
        <a:lstStyle/>
        <a:p>
          <a:endParaRPr lang="en-US"/>
        </a:p>
      </dgm:t>
    </dgm:pt>
    <dgm:pt modelId="{6DC4DB31-8242-402D-85F3-FFCC50D934DB}" type="pres">
      <dgm:prSet presAssocID="{27073C5F-8CDC-453B-BAAD-69FFA807E15E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22074-F75A-440E-8D69-83EDDF63400A}" type="pres">
      <dgm:prSet presAssocID="{71D0B2B1-83E0-4826-A833-1F3672C11BFF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5588-568E-4D7D-B9D0-AD0593F67ECF}" type="pres">
      <dgm:prSet presAssocID="{35DE7CD6-904C-47A4-ABD6-8A50D33DB367}" presName="sp" presStyleCnt="0"/>
      <dgm:spPr/>
      <dgm:t>
        <a:bodyPr/>
        <a:lstStyle/>
        <a:p>
          <a:endParaRPr lang="en-US"/>
        </a:p>
      </dgm:t>
    </dgm:pt>
    <dgm:pt modelId="{755B825E-1D7C-4360-8075-4FFE81EF7B53}" type="pres">
      <dgm:prSet presAssocID="{5BC8F0AC-0DA8-479C-BDBF-448F41695BDC}" presName="arrowAndChildren" presStyleCnt="0"/>
      <dgm:spPr/>
      <dgm:t>
        <a:bodyPr/>
        <a:lstStyle/>
        <a:p>
          <a:endParaRPr lang="en-US"/>
        </a:p>
      </dgm:t>
    </dgm:pt>
    <dgm:pt modelId="{A7FEDE41-A2B1-4DAC-BFFF-6683B7B7AE04}" type="pres">
      <dgm:prSet presAssocID="{5BC8F0AC-0DA8-479C-BDBF-448F41695BD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03852A2-A34E-4B5D-962D-C96A20E34FA3}" type="pres">
      <dgm:prSet presAssocID="{5BC8F0AC-0DA8-479C-BDBF-448F41695BDC}" presName="arrow" presStyleLbl="node1" presStyleIdx="2" presStyleCnt="3"/>
      <dgm:spPr/>
      <dgm:t>
        <a:bodyPr/>
        <a:lstStyle/>
        <a:p>
          <a:endParaRPr lang="en-US"/>
        </a:p>
      </dgm:t>
    </dgm:pt>
    <dgm:pt modelId="{875A0822-C239-4904-B363-785D50B0D5BA}" type="pres">
      <dgm:prSet presAssocID="{5BC8F0AC-0DA8-479C-BDBF-448F41695BDC}" presName="descendantArrow" presStyleCnt="0"/>
      <dgm:spPr/>
      <dgm:t>
        <a:bodyPr/>
        <a:lstStyle/>
        <a:p>
          <a:endParaRPr lang="en-US"/>
        </a:p>
      </dgm:t>
    </dgm:pt>
    <dgm:pt modelId="{E96C4ABF-6A35-46C1-8CB0-CD45E3900600}" type="pres">
      <dgm:prSet presAssocID="{B7D6579D-85F8-41CF-A2D3-42DD481FECFD}" presName="childTextArrow" presStyleLbl="fgAccFollowNode1" presStyleIdx="4" presStyleCnt="7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13EA5-B91E-4C74-9025-36B46B70F93A}" type="pres">
      <dgm:prSet presAssocID="{856D72B6-DB92-48F9-8B99-BDC57FB83EAA}" presName="childTextArrow" presStyleLbl="fgAccFollowNode1" presStyleIdx="5" presStyleCnt="7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54D8E-A876-4827-ABBA-B37684A85ECB}" type="pres">
      <dgm:prSet presAssocID="{EA864CE4-D1D1-4F17-A7CB-B92C205C7DB6}" presName="childTextArrow" presStyleLbl="fgAccFollowNode1" presStyleIdx="6" presStyleCnt="7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619886-5495-4CEB-A60D-4FC658F183EA}" srcId="{C76E2613-09F0-40F0-8C7E-762D1917E11B}" destId="{20F43E0B-687F-4D14-AAE8-E3BF310F0836}" srcOrd="2" destOrd="0" parTransId="{8D355884-27FC-48E7-8611-43C67F19BA86}" sibTransId="{0FA60429-36BC-4782-8FFC-D292D1F2B335}"/>
    <dgm:cxn modelId="{69B85430-4DCF-499A-A32F-AE22B0B91C58}" type="presOf" srcId="{20F43E0B-687F-4D14-AAE8-E3BF310F0836}" destId="{BFE83B4A-9F4E-4FEC-BE72-9D8E1C82366A}" srcOrd="1" destOrd="0" presId="urn:microsoft.com/office/officeart/2005/8/layout/process4"/>
    <dgm:cxn modelId="{F9DAD24A-C44F-4DC1-A51C-179D6EEC23C2}" type="presOf" srcId="{C76E2613-09F0-40F0-8C7E-762D1917E11B}" destId="{E445C26E-E619-4300-A9FE-4D07FF6CC150}" srcOrd="0" destOrd="0" presId="urn:microsoft.com/office/officeart/2005/8/layout/process4"/>
    <dgm:cxn modelId="{C526DF7F-64B9-4D91-A836-EDCAF4880D44}" type="presOf" srcId="{5BC8F0AC-0DA8-479C-BDBF-448F41695BDC}" destId="{A7FEDE41-A2B1-4DAC-BFFF-6683B7B7AE04}" srcOrd="0" destOrd="0" presId="urn:microsoft.com/office/officeart/2005/8/layout/process4"/>
    <dgm:cxn modelId="{8D0F93B5-7F85-4796-A945-8DE83DE50DB3}" srcId="{5BC8F0AC-0DA8-479C-BDBF-448F41695BDC}" destId="{B7D6579D-85F8-41CF-A2D3-42DD481FECFD}" srcOrd="0" destOrd="0" parTransId="{D93DB283-82D3-4D63-9FA2-F71FAEA18326}" sibTransId="{24ABFEF0-B002-498B-B011-AEEFE5FC7857}"/>
    <dgm:cxn modelId="{6288B829-3D3A-4410-9482-B2637CA825AD}" type="presOf" srcId="{B7D6579D-85F8-41CF-A2D3-42DD481FECFD}" destId="{E96C4ABF-6A35-46C1-8CB0-CD45E3900600}" srcOrd="0" destOrd="0" presId="urn:microsoft.com/office/officeart/2005/8/layout/process4"/>
    <dgm:cxn modelId="{5631C3EC-3526-4A02-9BF3-55BA58BB1D16}" srcId="{20F43E0B-687F-4D14-AAE8-E3BF310F0836}" destId="{4F361F82-17AB-4926-A6E5-8A224C754CD5}" srcOrd="1" destOrd="0" parTransId="{1226A26F-85A9-465E-BFE4-AE5FFA1797A1}" sibTransId="{70D34033-CFAA-418C-994E-4F6FA3650DD2}"/>
    <dgm:cxn modelId="{F55BB867-EA7D-4B49-A80F-031B9BDE59BF}" srcId="{C76E2613-09F0-40F0-8C7E-762D1917E11B}" destId="{90FEFCA5-141C-404A-A98F-3704F682C8D7}" srcOrd="1" destOrd="0" parTransId="{0F7D6924-5EB8-4FE4-B45E-5DC70EBB994F}" sibTransId="{2E220B1F-3A9F-49B1-AEDE-1AE80243127A}"/>
    <dgm:cxn modelId="{5266FACF-0B55-4092-8E4C-57421FFA5183}" srcId="{20F43E0B-687F-4D14-AAE8-E3BF310F0836}" destId="{44687294-5D32-47C5-87CC-959E5EFBAA05}" srcOrd="0" destOrd="0" parTransId="{75967755-FB1B-4A29-B31E-6C60BD6E4889}" sibTransId="{3F1FF507-9050-4981-93A1-C7E1C1488263}"/>
    <dgm:cxn modelId="{8A64A8D7-3C49-43CA-BFDF-84E4BE1FAE5C}" type="presOf" srcId="{EA864CE4-D1D1-4F17-A7CB-B92C205C7DB6}" destId="{ACB54D8E-A876-4827-ABBA-B37684A85ECB}" srcOrd="0" destOrd="0" presId="urn:microsoft.com/office/officeart/2005/8/layout/process4"/>
    <dgm:cxn modelId="{7103D7BD-F240-42F1-B7CE-ECDB20876689}" type="presOf" srcId="{5BC8F0AC-0DA8-479C-BDBF-448F41695BDC}" destId="{103852A2-A34E-4B5D-962D-C96A20E34FA3}" srcOrd="1" destOrd="0" presId="urn:microsoft.com/office/officeart/2005/8/layout/process4"/>
    <dgm:cxn modelId="{96AE7759-1BFF-47A0-8572-3C73C445868F}" srcId="{90FEFCA5-141C-404A-A98F-3704F682C8D7}" destId="{71D0B2B1-83E0-4826-A833-1F3672C11BFF}" srcOrd="1" destOrd="0" parTransId="{C26D1D2F-C25C-46A8-A613-C3EC4E9BF3F0}" sibTransId="{1CCD841B-3B8D-4229-870E-547022D64285}"/>
    <dgm:cxn modelId="{837EA225-FE26-4BB0-8812-ABB76B00BEFB}" type="presOf" srcId="{44687294-5D32-47C5-87CC-959E5EFBAA05}" destId="{A0BCB3B1-A4F8-434C-A000-6A87C80395A5}" srcOrd="0" destOrd="0" presId="urn:microsoft.com/office/officeart/2005/8/layout/process4"/>
    <dgm:cxn modelId="{5B189B4B-BD10-4A3A-90E8-9676D12DECFD}" type="presOf" srcId="{90FEFCA5-141C-404A-A98F-3704F682C8D7}" destId="{F368CC7C-3735-4DF2-8316-859A521BF0E5}" srcOrd="0" destOrd="0" presId="urn:microsoft.com/office/officeart/2005/8/layout/process4"/>
    <dgm:cxn modelId="{1E7C5D5B-FEDF-4F31-AADA-0345A3046925}" type="presOf" srcId="{71D0B2B1-83E0-4826-A833-1F3672C11BFF}" destId="{9B222074-F75A-440E-8D69-83EDDF63400A}" srcOrd="0" destOrd="0" presId="urn:microsoft.com/office/officeart/2005/8/layout/process4"/>
    <dgm:cxn modelId="{15F1CCF0-234C-4BFA-AF37-609F73EF609F}" srcId="{5BC8F0AC-0DA8-479C-BDBF-448F41695BDC}" destId="{856D72B6-DB92-48F9-8B99-BDC57FB83EAA}" srcOrd="1" destOrd="0" parTransId="{AAF6601F-C497-4D3E-967C-82B641DD1517}" sibTransId="{13434DE1-319B-49DE-876C-7E644D21AB69}"/>
    <dgm:cxn modelId="{6C56E1BF-1F67-4382-8C3D-034FD75ABEC6}" type="presOf" srcId="{856D72B6-DB92-48F9-8B99-BDC57FB83EAA}" destId="{14A13EA5-B91E-4C74-9025-36B46B70F93A}" srcOrd="0" destOrd="0" presId="urn:microsoft.com/office/officeart/2005/8/layout/process4"/>
    <dgm:cxn modelId="{4253EF69-DEA1-492E-9A62-C3D92FCD255E}" type="presOf" srcId="{4F361F82-17AB-4926-A6E5-8A224C754CD5}" destId="{E0B4A19D-367E-4304-BC16-F6B7392E66B9}" srcOrd="0" destOrd="0" presId="urn:microsoft.com/office/officeart/2005/8/layout/process4"/>
    <dgm:cxn modelId="{CFDF1F9A-AAF7-4E03-8A1B-454CF8B8F320}" type="presOf" srcId="{20F43E0B-687F-4D14-AAE8-E3BF310F0836}" destId="{508C6C3B-283A-47A7-9E65-83D7E8347E0A}" srcOrd="0" destOrd="0" presId="urn:microsoft.com/office/officeart/2005/8/layout/process4"/>
    <dgm:cxn modelId="{9D324637-AC27-4EB5-B2F6-801A1188F8FF}" type="presOf" srcId="{27073C5F-8CDC-453B-BAAD-69FFA807E15E}" destId="{6DC4DB31-8242-402D-85F3-FFCC50D934DB}" srcOrd="0" destOrd="0" presId="urn:microsoft.com/office/officeart/2005/8/layout/process4"/>
    <dgm:cxn modelId="{5CFCC960-9376-468B-80A4-5498F4EDDE65}" srcId="{C76E2613-09F0-40F0-8C7E-762D1917E11B}" destId="{5BC8F0AC-0DA8-479C-BDBF-448F41695BDC}" srcOrd="0" destOrd="0" parTransId="{83B8D9AA-538E-4D8E-9D2B-E7A38EA3A292}" sibTransId="{35DE7CD6-904C-47A4-ABD6-8A50D33DB367}"/>
    <dgm:cxn modelId="{6377C29D-46C9-4B14-8E7D-90480730E56A}" srcId="{90FEFCA5-141C-404A-A98F-3704F682C8D7}" destId="{27073C5F-8CDC-453B-BAAD-69FFA807E15E}" srcOrd="0" destOrd="0" parTransId="{C20CEAC0-72A1-4D15-A957-E44C680A2998}" sibTransId="{F9FE8A61-BBA7-4624-AA6B-BFB74A5FBF3F}"/>
    <dgm:cxn modelId="{D2ED6465-A7DE-4500-907A-8674697939C3}" srcId="{5BC8F0AC-0DA8-479C-BDBF-448F41695BDC}" destId="{EA864CE4-D1D1-4F17-A7CB-B92C205C7DB6}" srcOrd="2" destOrd="0" parTransId="{7A9D116F-9520-48FF-84CE-1B847068401A}" sibTransId="{5EB108AA-1C06-4332-BF44-7E2F008CD1F7}"/>
    <dgm:cxn modelId="{D25EB953-DB7C-4908-BD09-AFB555A9CECA}" type="presOf" srcId="{90FEFCA5-141C-404A-A98F-3704F682C8D7}" destId="{521D1B3A-16DC-4CE9-8287-06030F0F6F20}" srcOrd="1" destOrd="0" presId="urn:microsoft.com/office/officeart/2005/8/layout/process4"/>
    <dgm:cxn modelId="{F7889826-C48B-400F-A574-DB35D250DDDC}" type="presParOf" srcId="{E445C26E-E619-4300-A9FE-4D07FF6CC150}" destId="{3731B734-0F2E-4C1A-9F7D-6F22D7E92B17}" srcOrd="0" destOrd="0" presId="urn:microsoft.com/office/officeart/2005/8/layout/process4"/>
    <dgm:cxn modelId="{FD50E830-AD2C-41F2-8E31-BB524575E470}" type="presParOf" srcId="{3731B734-0F2E-4C1A-9F7D-6F22D7E92B17}" destId="{508C6C3B-283A-47A7-9E65-83D7E8347E0A}" srcOrd="0" destOrd="0" presId="urn:microsoft.com/office/officeart/2005/8/layout/process4"/>
    <dgm:cxn modelId="{34C769CD-B25C-4965-A8BE-661D9B6B69E5}" type="presParOf" srcId="{3731B734-0F2E-4C1A-9F7D-6F22D7E92B17}" destId="{BFE83B4A-9F4E-4FEC-BE72-9D8E1C82366A}" srcOrd="1" destOrd="0" presId="urn:microsoft.com/office/officeart/2005/8/layout/process4"/>
    <dgm:cxn modelId="{27823EE9-F46F-439E-BF47-67AEDF28BCE9}" type="presParOf" srcId="{3731B734-0F2E-4C1A-9F7D-6F22D7E92B17}" destId="{C64B7BA9-B9DF-41AF-B32A-0350D76F4D28}" srcOrd="2" destOrd="0" presId="urn:microsoft.com/office/officeart/2005/8/layout/process4"/>
    <dgm:cxn modelId="{7FCB9C41-33DE-428F-A0E8-33457EB850A4}" type="presParOf" srcId="{C64B7BA9-B9DF-41AF-B32A-0350D76F4D28}" destId="{A0BCB3B1-A4F8-434C-A000-6A87C80395A5}" srcOrd="0" destOrd="0" presId="urn:microsoft.com/office/officeart/2005/8/layout/process4"/>
    <dgm:cxn modelId="{065A408A-0F88-4624-8545-D96100EC092A}" type="presParOf" srcId="{C64B7BA9-B9DF-41AF-B32A-0350D76F4D28}" destId="{E0B4A19D-367E-4304-BC16-F6B7392E66B9}" srcOrd="1" destOrd="0" presId="urn:microsoft.com/office/officeart/2005/8/layout/process4"/>
    <dgm:cxn modelId="{4BDA4E68-53A4-4CE3-BBF3-E601932EA20B}" type="presParOf" srcId="{E445C26E-E619-4300-A9FE-4D07FF6CC150}" destId="{01F8E853-3E5B-4581-A9C8-71B8106AF738}" srcOrd="1" destOrd="0" presId="urn:microsoft.com/office/officeart/2005/8/layout/process4"/>
    <dgm:cxn modelId="{8401D665-D691-4BBF-816C-74DC80085CC6}" type="presParOf" srcId="{E445C26E-E619-4300-A9FE-4D07FF6CC150}" destId="{C8F4A7CF-5FB9-4627-B325-34011A0D87D6}" srcOrd="2" destOrd="0" presId="urn:microsoft.com/office/officeart/2005/8/layout/process4"/>
    <dgm:cxn modelId="{BE399AFB-A254-4C57-B3A4-3372D7626A72}" type="presParOf" srcId="{C8F4A7CF-5FB9-4627-B325-34011A0D87D6}" destId="{F368CC7C-3735-4DF2-8316-859A521BF0E5}" srcOrd="0" destOrd="0" presId="urn:microsoft.com/office/officeart/2005/8/layout/process4"/>
    <dgm:cxn modelId="{DC2F2075-BEBA-4BF2-8ADA-BC80B97086A5}" type="presParOf" srcId="{C8F4A7CF-5FB9-4627-B325-34011A0D87D6}" destId="{521D1B3A-16DC-4CE9-8287-06030F0F6F20}" srcOrd="1" destOrd="0" presId="urn:microsoft.com/office/officeart/2005/8/layout/process4"/>
    <dgm:cxn modelId="{40FC3635-C8AA-4C53-946A-919514B8D7C5}" type="presParOf" srcId="{C8F4A7CF-5FB9-4627-B325-34011A0D87D6}" destId="{2786E3D1-04F4-49B6-91E2-EB2066163DFC}" srcOrd="2" destOrd="0" presId="urn:microsoft.com/office/officeart/2005/8/layout/process4"/>
    <dgm:cxn modelId="{19A5765B-D16E-437D-BE60-10A185E5AF21}" type="presParOf" srcId="{2786E3D1-04F4-49B6-91E2-EB2066163DFC}" destId="{6DC4DB31-8242-402D-85F3-FFCC50D934DB}" srcOrd="0" destOrd="0" presId="urn:microsoft.com/office/officeart/2005/8/layout/process4"/>
    <dgm:cxn modelId="{0D88DDDD-5F57-43CD-A48A-AD4575686771}" type="presParOf" srcId="{2786E3D1-04F4-49B6-91E2-EB2066163DFC}" destId="{9B222074-F75A-440E-8D69-83EDDF63400A}" srcOrd="1" destOrd="0" presId="urn:microsoft.com/office/officeart/2005/8/layout/process4"/>
    <dgm:cxn modelId="{4C7066CC-7150-4F9E-BB0E-D7F8D399D6EE}" type="presParOf" srcId="{E445C26E-E619-4300-A9FE-4D07FF6CC150}" destId="{2E6F5588-568E-4D7D-B9D0-AD0593F67ECF}" srcOrd="3" destOrd="0" presId="urn:microsoft.com/office/officeart/2005/8/layout/process4"/>
    <dgm:cxn modelId="{D8729B77-28BC-4251-AE08-6F5C256AB618}" type="presParOf" srcId="{E445C26E-E619-4300-A9FE-4D07FF6CC150}" destId="{755B825E-1D7C-4360-8075-4FFE81EF7B53}" srcOrd="4" destOrd="0" presId="urn:microsoft.com/office/officeart/2005/8/layout/process4"/>
    <dgm:cxn modelId="{9C78B87C-1C9D-4D41-90A4-AF3EAAEA2EB0}" type="presParOf" srcId="{755B825E-1D7C-4360-8075-4FFE81EF7B53}" destId="{A7FEDE41-A2B1-4DAC-BFFF-6683B7B7AE04}" srcOrd="0" destOrd="0" presId="urn:microsoft.com/office/officeart/2005/8/layout/process4"/>
    <dgm:cxn modelId="{55CDC36F-9DC6-4643-9CF0-C6FD86504C18}" type="presParOf" srcId="{755B825E-1D7C-4360-8075-4FFE81EF7B53}" destId="{103852A2-A34E-4B5D-962D-C96A20E34FA3}" srcOrd="1" destOrd="0" presId="urn:microsoft.com/office/officeart/2005/8/layout/process4"/>
    <dgm:cxn modelId="{8D3329DF-1C10-454B-957F-77AC07153007}" type="presParOf" srcId="{755B825E-1D7C-4360-8075-4FFE81EF7B53}" destId="{875A0822-C239-4904-B363-785D50B0D5BA}" srcOrd="2" destOrd="0" presId="urn:microsoft.com/office/officeart/2005/8/layout/process4"/>
    <dgm:cxn modelId="{ACB37A10-5DB8-4703-BDE7-325B8AC3C5D7}" type="presParOf" srcId="{875A0822-C239-4904-B363-785D50B0D5BA}" destId="{E96C4ABF-6A35-46C1-8CB0-CD45E3900600}" srcOrd="0" destOrd="0" presId="urn:microsoft.com/office/officeart/2005/8/layout/process4"/>
    <dgm:cxn modelId="{F49FED65-6274-45A9-BBBE-6C8CC5ECEB1C}" type="presParOf" srcId="{875A0822-C239-4904-B363-785D50B0D5BA}" destId="{14A13EA5-B91E-4C74-9025-36B46B70F93A}" srcOrd="1" destOrd="0" presId="urn:microsoft.com/office/officeart/2005/8/layout/process4"/>
    <dgm:cxn modelId="{15DAA0EF-9B6C-43F7-883D-04877CBD55BC}" type="presParOf" srcId="{875A0822-C239-4904-B363-785D50B0D5BA}" destId="{ACB54D8E-A876-4827-ABBA-B37684A85EC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6E2613-09F0-40F0-8C7E-762D1917E11B}" type="doc">
      <dgm:prSet loTypeId="urn:microsoft.com/office/officeart/2005/8/layout/process4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C8F0AC-0DA8-479C-BDBF-448F41695BDC}">
      <dgm:prSet phldrT="[Text]"/>
      <dgm:spPr/>
      <dgm:t>
        <a:bodyPr/>
        <a:lstStyle/>
        <a:p>
          <a:r>
            <a:rPr lang="en-US" dirty="0" smtClean="0"/>
            <a:t>Design Inputs</a:t>
          </a:r>
          <a:endParaRPr lang="en-US" dirty="0"/>
        </a:p>
      </dgm:t>
    </dgm:pt>
    <dgm:pt modelId="{83B8D9AA-538E-4D8E-9D2B-E7A38EA3A292}" type="parTrans" cxnId="{5CFCC960-9376-468B-80A4-5498F4EDDE65}">
      <dgm:prSet/>
      <dgm:spPr/>
      <dgm:t>
        <a:bodyPr/>
        <a:lstStyle/>
        <a:p>
          <a:endParaRPr lang="en-US"/>
        </a:p>
      </dgm:t>
    </dgm:pt>
    <dgm:pt modelId="{35DE7CD6-904C-47A4-ABD6-8A50D33DB367}" type="sibTrans" cxnId="{5CFCC960-9376-468B-80A4-5498F4EDDE65}">
      <dgm:prSet/>
      <dgm:spPr/>
      <dgm:t>
        <a:bodyPr/>
        <a:lstStyle/>
        <a:p>
          <a:endParaRPr lang="en-US"/>
        </a:p>
      </dgm:t>
    </dgm:pt>
    <dgm:pt modelId="{856D72B6-DB92-48F9-8B99-BDC57FB83EAA}">
      <dgm:prSet phldrT="[Text]" custT="1"/>
      <dgm:spPr/>
      <dgm:t>
        <a:bodyPr/>
        <a:lstStyle/>
        <a:p>
          <a:r>
            <a:rPr lang="en-US" sz="1300" dirty="0" smtClean="0"/>
            <a:t>Target Consumers and Normalized Specifications</a:t>
          </a:r>
        </a:p>
      </dgm:t>
    </dgm:pt>
    <dgm:pt modelId="{AAF6601F-C497-4D3E-967C-82B641DD1517}" type="parTrans" cxnId="{15F1CCF0-234C-4BFA-AF37-609F73EF609F}">
      <dgm:prSet/>
      <dgm:spPr/>
      <dgm:t>
        <a:bodyPr/>
        <a:lstStyle/>
        <a:p>
          <a:endParaRPr lang="en-US"/>
        </a:p>
      </dgm:t>
    </dgm:pt>
    <dgm:pt modelId="{13434DE1-319B-49DE-876C-7E644D21AB69}" type="sibTrans" cxnId="{15F1CCF0-234C-4BFA-AF37-609F73EF609F}">
      <dgm:prSet/>
      <dgm:spPr/>
      <dgm:t>
        <a:bodyPr/>
        <a:lstStyle/>
        <a:p>
          <a:endParaRPr lang="en-US"/>
        </a:p>
      </dgm:t>
    </dgm:pt>
    <dgm:pt modelId="{EA864CE4-D1D1-4F17-A7CB-B92C205C7DB6}">
      <dgm:prSet phldrT="[Text]" custT="1"/>
      <dgm:spPr/>
      <dgm:t>
        <a:bodyPr/>
        <a:lstStyle/>
        <a:p>
          <a:r>
            <a:rPr lang="en-US" sz="1300" dirty="0" smtClean="0"/>
            <a:t>Availability</a:t>
          </a:r>
          <a:endParaRPr lang="en-US" sz="1300" dirty="0"/>
        </a:p>
      </dgm:t>
    </dgm:pt>
    <dgm:pt modelId="{7A9D116F-9520-48FF-84CE-1B847068401A}" type="parTrans" cxnId="{D2ED6465-A7DE-4500-907A-8674697939C3}">
      <dgm:prSet/>
      <dgm:spPr/>
      <dgm:t>
        <a:bodyPr/>
        <a:lstStyle/>
        <a:p>
          <a:endParaRPr lang="en-US"/>
        </a:p>
      </dgm:t>
    </dgm:pt>
    <dgm:pt modelId="{5EB108AA-1C06-4332-BF44-7E2F008CD1F7}" type="sibTrans" cxnId="{D2ED6465-A7DE-4500-907A-8674697939C3}">
      <dgm:prSet/>
      <dgm:spPr/>
      <dgm:t>
        <a:bodyPr/>
        <a:lstStyle/>
        <a:p>
          <a:endParaRPr lang="en-US"/>
        </a:p>
      </dgm:t>
    </dgm:pt>
    <dgm:pt modelId="{90FEFCA5-141C-404A-A98F-3704F682C8D7}">
      <dgm:prSet phldrT="[Text]"/>
      <dgm:spPr/>
      <dgm:t>
        <a:bodyPr/>
        <a:lstStyle/>
        <a:p>
          <a:r>
            <a:rPr lang="en-US" dirty="0" smtClean="0"/>
            <a:t>Design Message</a:t>
          </a:r>
          <a:endParaRPr lang="en-US" dirty="0"/>
        </a:p>
      </dgm:t>
    </dgm:pt>
    <dgm:pt modelId="{0F7D6924-5EB8-4FE4-B45E-5DC70EBB994F}" type="parTrans" cxnId="{F55BB867-EA7D-4B49-A80F-031B9BDE59BF}">
      <dgm:prSet/>
      <dgm:spPr/>
      <dgm:t>
        <a:bodyPr/>
        <a:lstStyle/>
        <a:p>
          <a:endParaRPr lang="en-US"/>
        </a:p>
      </dgm:t>
    </dgm:pt>
    <dgm:pt modelId="{2E220B1F-3A9F-49B1-AEDE-1AE80243127A}" type="sibTrans" cxnId="{F55BB867-EA7D-4B49-A80F-031B9BDE59BF}">
      <dgm:prSet/>
      <dgm:spPr/>
      <dgm:t>
        <a:bodyPr/>
        <a:lstStyle/>
        <a:p>
          <a:endParaRPr lang="en-US"/>
        </a:p>
      </dgm:t>
    </dgm:pt>
    <dgm:pt modelId="{27073C5F-8CDC-453B-BAAD-69FFA807E15E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Input Message</a:t>
          </a:r>
          <a:endParaRPr lang="en-US" sz="1300" dirty="0"/>
        </a:p>
      </dgm:t>
    </dgm:pt>
    <dgm:pt modelId="{C20CEAC0-72A1-4D15-A957-E44C680A2998}" type="parTrans" cxnId="{6377C29D-46C9-4B14-8E7D-90480730E56A}">
      <dgm:prSet/>
      <dgm:spPr/>
      <dgm:t>
        <a:bodyPr/>
        <a:lstStyle/>
        <a:p>
          <a:endParaRPr lang="en-US"/>
        </a:p>
      </dgm:t>
    </dgm:pt>
    <dgm:pt modelId="{F9FE8A61-BBA7-4624-AA6B-BFB74A5FBF3F}" type="sibTrans" cxnId="{6377C29D-46C9-4B14-8E7D-90480730E56A}">
      <dgm:prSet/>
      <dgm:spPr/>
      <dgm:t>
        <a:bodyPr/>
        <a:lstStyle/>
        <a:p>
          <a:endParaRPr lang="en-US"/>
        </a:p>
      </dgm:t>
    </dgm:pt>
    <dgm:pt modelId="{71D0B2B1-83E0-4826-A833-1F3672C11BFF}">
      <dgm:prSet phldrT="[Text]" custT="1"/>
      <dgm:spPr/>
      <dgm:t>
        <a:bodyPr/>
        <a:lstStyle/>
        <a:p>
          <a:r>
            <a:rPr lang="en-US" sz="1300" dirty="0" smtClean="0"/>
            <a:t>Output Message</a:t>
          </a:r>
          <a:endParaRPr lang="en-US" sz="1300" dirty="0"/>
        </a:p>
      </dgm:t>
    </dgm:pt>
    <dgm:pt modelId="{C26D1D2F-C25C-46A8-A613-C3EC4E9BF3F0}" type="parTrans" cxnId="{96AE7759-1BFF-47A0-8572-3C73C445868F}">
      <dgm:prSet/>
      <dgm:spPr/>
      <dgm:t>
        <a:bodyPr/>
        <a:lstStyle/>
        <a:p>
          <a:endParaRPr lang="en-US"/>
        </a:p>
      </dgm:t>
    </dgm:pt>
    <dgm:pt modelId="{1CCD841B-3B8D-4229-870E-547022D64285}" type="sibTrans" cxnId="{96AE7759-1BFF-47A0-8572-3C73C445868F}">
      <dgm:prSet/>
      <dgm:spPr/>
      <dgm:t>
        <a:bodyPr/>
        <a:lstStyle/>
        <a:p>
          <a:endParaRPr lang="en-US"/>
        </a:p>
      </dgm:t>
    </dgm:pt>
    <dgm:pt modelId="{20F43E0B-687F-4D14-AAE8-E3BF310F0836}">
      <dgm:prSet phldrT="[Text]"/>
      <dgm:spPr/>
      <dgm:t>
        <a:bodyPr/>
        <a:lstStyle/>
        <a:p>
          <a:r>
            <a:rPr lang="en-US" dirty="0" smtClean="0"/>
            <a:t>Design Services </a:t>
          </a:r>
          <a:endParaRPr lang="en-US" dirty="0"/>
        </a:p>
      </dgm:t>
    </dgm:pt>
    <dgm:pt modelId="{8D355884-27FC-48E7-8611-43C67F19BA86}" type="parTrans" cxnId="{D2619886-5495-4CEB-A60D-4FC658F183EA}">
      <dgm:prSet/>
      <dgm:spPr/>
      <dgm:t>
        <a:bodyPr/>
        <a:lstStyle/>
        <a:p>
          <a:endParaRPr lang="en-US"/>
        </a:p>
      </dgm:t>
    </dgm:pt>
    <dgm:pt modelId="{0FA60429-36BC-4782-8FFC-D292D1F2B335}" type="sibTrans" cxnId="{D2619886-5495-4CEB-A60D-4FC658F183EA}">
      <dgm:prSet/>
      <dgm:spPr/>
      <dgm:t>
        <a:bodyPr/>
        <a:lstStyle/>
        <a:p>
          <a:endParaRPr lang="en-US"/>
        </a:p>
      </dgm:t>
    </dgm:pt>
    <dgm:pt modelId="{44687294-5D32-47C5-87CC-959E5EFBAA05}">
      <dgm:prSet phldrT="[Text]" custT="1"/>
      <dgm:spPr/>
      <dgm:t>
        <a:bodyPr/>
        <a:lstStyle/>
        <a:p>
          <a:r>
            <a:rPr lang="en-US" sz="1300" dirty="0" smtClean="0"/>
            <a:t>Internal Services </a:t>
          </a:r>
          <a:endParaRPr lang="en-US" sz="1300" dirty="0"/>
        </a:p>
      </dgm:t>
    </dgm:pt>
    <dgm:pt modelId="{75967755-FB1B-4A29-B31E-6C60BD6E4889}" type="parTrans" cxnId="{5266FACF-0B55-4092-8E4C-57421FFA5183}">
      <dgm:prSet/>
      <dgm:spPr/>
      <dgm:t>
        <a:bodyPr/>
        <a:lstStyle/>
        <a:p>
          <a:endParaRPr lang="en-US"/>
        </a:p>
      </dgm:t>
    </dgm:pt>
    <dgm:pt modelId="{3F1FF507-9050-4981-93A1-C7E1C1488263}" type="sibTrans" cxnId="{5266FACF-0B55-4092-8E4C-57421FFA5183}">
      <dgm:prSet/>
      <dgm:spPr/>
      <dgm:t>
        <a:bodyPr/>
        <a:lstStyle/>
        <a:p>
          <a:endParaRPr lang="en-US"/>
        </a:p>
      </dgm:t>
    </dgm:pt>
    <dgm:pt modelId="{4F361F82-17AB-4926-A6E5-8A224C754CD5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Task / Business Services and Routing</a:t>
          </a:r>
          <a:endParaRPr lang="en-US" sz="1300" dirty="0"/>
        </a:p>
      </dgm:t>
    </dgm:pt>
    <dgm:pt modelId="{1226A26F-85A9-465E-BFE4-AE5FFA1797A1}" type="parTrans" cxnId="{5631C3EC-3526-4A02-9BF3-55BA58BB1D16}">
      <dgm:prSet/>
      <dgm:spPr/>
      <dgm:t>
        <a:bodyPr/>
        <a:lstStyle/>
        <a:p>
          <a:endParaRPr lang="en-US"/>
        </a:p>
      </dgm:t>
    </dgm:pt>
    <dgm:pt modelId="{70D34033-CFAA-418C-994E-4F6FA3650DD2}" type="sibTrans" cxnId="{5631C3EC-3526-4A02-9BF3-55BA58BB1D16}">
      <dgm:prSet/>
      <dgm:spPr/>
      <dgm:t>
        <a:bodyPr/>
        <a:lstStyle/>
        <a:p>
          <a:endParaRPr lang="en-US"/>
        </a:p>
      </dgm:t>
    </dgm:pt>
    <dgm:pt modelId="{B7D6579D-85F8-41CF-A2D3-42DD481FECFD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lIns="0" rIns="0"/>
        <a:lstStyle/>
        <a:p>
          <a:r>
            <a:rPr lang="en-US" sz="1300" dirty="0" smtClean="0"/>
            <a:t>Confidentiality and Integrity of Data Transmitted via Web protocols</a:t>
          </a:r>
          <a:endParaRPr lang="en-US" sz="1300" dirty="0"/>
        </a:p>
      </dgm:t>
    </dgm:pt>
    <dgm:pt modelId="{D93DB283-82D3-4D63-9FA2-F71FAEA18326}" type="parTrans" cxnId="{8D0F93B5-7F85-4796-A945-8DE83DE50DB3}">
      <dgm:prSet/>
      <dgm:spPr/>
      <dgm:t>
        <a:bodyPr/>
        <a:lstStyle/>
        <a:p>
          <a:endParaRPr lang="en-US"/>
        </a:p>
      </dgm:t>
    </dgm:pt>
    <dgm:pt modelId="{24ABFEF0-B002-498B-B011-AEEFE5FC7857}" type="sibTrans" cxnId="{8D0F93B5-7F85-4796-A945-8DE83DE50DB3}">
      <dgm:prSet/>
      <dgm:spPr/>
      <dgm:t>
        <a:bodyPr/>
        <a:lstStyle/>
        <a:p>
          <a:endParaRPr lang="en-US"/>
        </a:p>
      </dgm:t>
    </dgm:pt>
    <dgm:pt modelId="{E445C26E-E619-4300-A9FE-4D07FF6CC150}" type="pres">
      <dgm:prSet presAssocID="{C76E2613-09F0-40F0-8C7E-762D1917E1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1B734-0F2E-4C1A-9F7D-6F22D7E92B17}" type="pres">
      <dgm:prSet presAssocID="{20F43E0B-687F-4D14-AAE8-E3BF310F0836}" presName="boxAndChildren" presStyleCnt="0"/>
      <dgm:spPr/>
      <dgm:t>
        <a:bodyPr/>
        <a:lstStyle/>
        <a:p>
          <a:endParaRPr lang="en-US"/>
        </a:p>
      </dgm:t>
    </dgm:pt>
    <dgm:pt modelId="{508C6C3B-283A-47A7-9E65-83D7E8347E0A}" type="pres">
      <dgm:prSet presAssocID="{20F43E0B-687F-4D14-AAE8-E3BF310F0836}" presName="parentTextBox" presStyleLbl="node1" presStyleIdx="0" presStyleCnt="3"/>
      <dgm:spPr/>
      <dgm:t>
        <a:bodyPr/>
        <a:lstStyle/>
        <a:p>
          <a:endParaRPr lang="en-US"/>
        </a:p>
      </dgm:t>
    </dgm:pt>
    <dgm:pt modelId="{BFE83B4A-9F4E-4FEC-BE72-9D8E1C82366A}" type="pres">
      <dgm:prSet presAssocID="{20F43E0B-687F-4D14-AAE8-E3BF310F0836}" presName="entireBox" presStyleLbl="node1" presStyleIdx="0" presStyleCnt="3"/>
      <dgm:spPr/>
      <dgm:t>
        <a:bodyPr/>
        <a:lstStyle/>
        <a:p>
          <a:endParaRPr lang="en-US"/>
        </a:p>
      </dgm:t>
    </dgm:pt>
    <dgm:pt modelId="{C64B7BA9-B9DF-41AF-B32A-0350D76F4D28}" type="pres">
      <dgm:prSet presAssocID="{20F43E0B-687F-4D14-AAE8-E3BF310F0836}" presName="descendantBox" presStyleCnt="0"/>
      <dgm:spPr/>
      <dgm:t>
        <a:bodyPr/>
        <a:lstStyle/>
        <a:p>
          <a:endParaRPr lang="en-US"/>
        </a:p>
      </dgm:t>
    </dgm:pt>
    <dgm:pt modelId="{A0BCB3B1-A4F8-434C-A000-6A87C80395A5}" type="pres">
      <dgm:prSet presAssocID="{44687294-5D32-47C5-87CC-959E5EFBAA05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4A19D-367E-4304-BC16-F6B7392E66B9}" type="pres">
      <dgm:prSet presAssocID="{4F361F82-17AB-4926-A6E5-8A224C754CD5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8E853-3E5B-4581-A9C8-71B8106AF738}" type="pres">
      <dgm:prSet presAssocID="{2E220B1F-3A9F-49B1-AEDE-1AE80243127A}" presName="sp" presStyleCnt="0"/>
      <dgm:spPr/>
      <dgm:t>
        <a:bodyPr/>
        <a:lstStyle/>
        <a:p>
          <a:endParaRPr lang="en-US"/>
        </a:p>
      </dgm:t>
    </dgm:pt>
    <dgm:pt modelId="{C8F4A7CF-5FB9-4627-B325-34011A0D87D6}" type="pres">
      <dgm:prSet presAssocID="{90FEFCA5-141C-404A-A98F-3704F682C8D7}" presName="arrowAndChildren" presStyleCnt="0"/>
      <dgm:spPr/>
      <dgm:t>
        <a:bodyPr/>
        <a:lstStyle/>
        <a:p>
          <a:endParaRPr lang="en-US"/>
        </a:p>
      </dgm:t>
    </dgm:pt>
    <dgm:pt modelId="{F368CC7C-3735-4DF2-8316-859A521BF0E5}" type="pres">
      <dgm:prSet presAssocID="{90FEFCA5-141C-404A-A98F-3704F682C8D7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21D1B3A-16DC-4CE9-8287-06030F0F6F20}" type="pres">
      <dgm:prSet presAssocID="{90FEFCA5-141C-404A-A98F-3704F682C8D7}" presName="arrow" presStyleLbl="node1" presStyleIdx="1" presStyleCnt="3"/>
      <dgm:spPr/>
      <dgm:t>
        <a:bodyPr/>
        <a:lstStyle/>
        <a:p>
          <a:endParaRPr lang="en-US"/>
        </a:p>
      </dgm:t>
    </dgm:pt>
    <dgm:pt modelId="{2786E3D1-04F4-49B6-91E2-EB2066163DFC}" type="pres">
      <dgm:prSet presAssocID="{90FEFCA5-141C-404A-A98F-3704F682C8D7}" presName="descendantArrow" presStyleCnt="0"/>
      <dgm:spPr/>
      <dgm:t>
        <a:bodyPr/>
        <a:lstStyle/>
        <a:p>
          <a:endParaRPr lang="en-US"/>
        </a:p>
      </dgm:t>
    </dgm:pt>
    <dgm:pt modelId="{6DC4DB31-8242-402D-85F3-FFCC50D934DB}" type="pres">
      <dgm:prSet presAssocID="{27073C5F-8CDC-453B-BAAD-69FFA807E15E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22074-F75A-440E-8D69-83EDDF63400A}" type="pres">
      <dgm:prSet presAssocID="{71D0B2B1-83E0-4826-A833-1F3672C11BFF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5588-568E-4D7D-B9D0-AD0593F67ECF}" type="pres">
      <dgm:prSet presAssocID="{35DE7CD6-904C-47A4-ABD6-8A50D33DB367}" presName="sp" presStyleCnt="0"/>
      <dgm:spPr/>
      <dgm:t>
        <a:bodyPr/>
        <a:lstStyle/>
        <a:p>
          <a:endParaRPr lang="en-US"/>
        </a:p>
      </dgm:t>
    </dgm:pt>
    <dgm:pt modelId="{755B825E-1D7C-4360-8075-4FFE81EF7B53}" type="pres">
      <dgm:prSet presAssocID="{5BC8F0AC-0DA8-479C-BDBF-448F41695BDC}" presName="arrowAndChildren" presStyleCnt="0"/>
      <dgm:spPr/>
      <dgm:t>
        <a:bodyPr/>
        <a:lstStyle/>
        <a:p>
          <a:endParaRPr lang="en-US"/>
        </a:p>
      </dgm:t>
    </dgm:pt>
    <dgm:pt modelId="{A7FEDE41-A2B1-4DAC-BFFF-6683B7B7AE04}" type="pres">
      <dgm:prSet presAssocID="{5BC8F0AC-0DA8-479C-BDBF-448F41695BD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03852A2-A34E-4B5D-962D-C96A20E34FA3}" type="pres">
      <dgm:prSet presAssocID="{5BC8F0AC-0DA8-479C-BDBF-448F41695BDC}" presName="arrow" presStyleLbl="node1" presStyleIdx="2" presStyleCnt="3"/>
      <dgm:spPr/>
      <dgm:t>
        <a:bodyPr/>
        <a:lstStyle/>
        <a:p>
          <a:endParaRPr lang="en-US"/>
        </a:p>
      </dgm:t>
    </dgm:pt>
    <dgm:pt modelId="{875A0822-C239-4904-B363-785D50B0D5BA}" type="pres">
      <dgm:prSet presAssocID="{5BC8F0AC-0DA8-479C-BDBF-448F41695BDC}" presName="descendantArrow" presStyleCnt="0"/>
      <dgm:spPr/>
      <dgm:t>
        <a:bodyPr/>
        <a:lstStyle/>
        <a:p>
          <a:endParaRPr lang="en-US"/>
        </a:p>
      </dgm:t>
    </dgm:pt>
    <dgm:pt modelId="{E96C4ABF-6A35-46C1-8CB0-CD45E3900600}" type="pres">
      <dgm:prSet presAssocID="{B7D6579D-85F8-41CF-A2D3-42DD481FECFD}" presName="childTextArrow" presStyleLbl="fgAccFollowNode1" presStyleIdx="4" presStyleCnt="7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13EA5-B91E-4C74-9025-36B46B70F93A}" type="pres">
      <dgm:prSet presAssocID="{856D72B6-DB92-48F9-8B99-BDC57FB83EAA}" presName="childTextArrow" presStyleLbl="fgAccFollowNode1" presStyleIdx="5" presStyleCnt="7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54D8E-A876-4827-ABBA-B37684A85ECB}" type="pres">
      <dgm:prSet presAssocID="{EA864CE4-D1D1-4F17-A7CB-B92C205C7DB6}" presName="childTextArrow" presStyleLbl="fgAccFollowNode1" presStyleIdx="6" presStyleCnt="7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7C29D-46C9-4B14-8E7D-90480730E56A}" srcId="{90FEFCA5-141C-404A-A98F-3704F682C8D7}" destId="{27073C5F-8CDC-453B-BAAD-69FFA807E15E}" srcOrd="0" destOrd="0" parTransId="{C20CEAC0-72A1-4D15-A957-E44C680A2998}" sibTransId="{F9FE8A61-BBA7-4624-AA6B-BFB74A5FBF3F}"/>
    <dgm:cxn modelId="{96AE7759-1BFF-47A0-8572-3C73C445868F}" srcId="{90FEFCA5-141C-404A-A98F-3704F682C8D7}" destId="{71D0B2B1-83E0-4826-A833-1F3672C11BFF}" srcOrd="1" destOrd="0" parTransId="{C26D1D2F-C25C-46A8-A613-C3EC4E9BF3F0}" sibTransId="{1CCD841B-3B8D-4229-870E-547022D64285}"/>
    <dgm:cxn modelId="{543B7AF0-0B23-4711-A325-A50D46304FBB}" type="presOf" srcId="{27073C5F-8CDC-453B-BAAD-69FFA807E15E}" destId="{6DC4DB31-8242-402D-85F3-FFCC50D934DB}" srcOrd="0" destOrd="0" presId="urn:microsoft.com/office/officeart/2005/8/layout/process4"/>
    <dgm:cxn modelId="{3DEAAD40-A77D-4EB6-BDFB-BF62A719CDAB}" type="presOf" srcId="{20F43E0B-687F-4D14-AAE8-E3BF310F0836}" destId="{BFE83B4A-9F4E-4FEC-BE72-9D8E1C82366A}" srcOrd="1" destOrd="0" presId="urn:microsoft.com/office/officeart/2005/8/layout/process4"/>
    <dgm:cxn modelId="{9758F699-8BEA-4D37-8964-47445FF8F967}" type="presOf" srcId="{20F43E0B-687F-4D14-AAE8-E3BF310F0836}" destId="{508C6C3B-283A-47A7-9E65-83D7E8347E0A}" srcOrd="0" destOrd="0" presId="urn:microsoft.com/office/officeart/2005/8/layout/process4"/>
    <dgm:cxn modelId="{A6297A1F-A79D-46E3-8E09-9A7348B76A76}" type="presOf" srcId="{90FEFCA5-141C-404A-A98F-3704F682C8D7}" destId="{521D1B3A-16DC-4CE9-8287-06030F0F6F20}" srcOrd="1" destOrd="0" presId="urn:microsoft.com/office/officeart/2005/8/layout/process4"/>
    <dgm:cxn modelId="{69C1D306-3468-4AEE-8B01-033E6FB3DE58}" type="presOf" srcId="{EA864CE4-D1D1-4F17-A7CB-B92C205C7DB6}" destId="{ACB54D8E-A876-4827-ABBA-B37684A85ECB}" srcOrd="0" destOrd="0" presId="urn:microsoft.com/office/officeart/2005/8/layout/process4"/>
    <dgm:cxn modelId="{5631C3EC-3526-4A02-9BF3-55BA58BB1D16}" srcId="{20F43E0B-687F-4D14-AAE8-E3BF310F0836}" destId="{4F361F82-17AB-4926-A6E5-8A224C754CD5}" srcOrd="1" destOrd="0" parTransId="{1226A26F-85A9-465E-BFE4-AE5FFA1797A1}" sibTransId="{70D34033-CFAA-418C-994E-4F6FA3650DD2}"/>
    <dgm:cxn modelId="{84D22616-C161-44D6-A64C-043A74A4C92B}" type="presOf" srcId="{90FEFCA5-141C-404A-A98F-3704F682C8D7}" destId="{F368CC7C-3735-4DF2-8316-859A521BF0E5}" srcOrd="0" destOrd="0" presId="urn:microsoft.com/office/officeart/2005/8/layout/process4"/>
    <dgm:cxn modelId="{81E028A9-E1BA-49E3-B9F8-C22B44DC19ED}" type="presOf" srcId="{B7D6579D-85F8-41CF-A2D3-42DD481FECFD}" destId="{E96C4ABF-6A35-46C1-8CB0-CD45E3900600}" srcOrd="0" destOrd="0" presId="urn:microsoft.com/office/officeart/2005/8/layout/process4"/>
    <dgm:cxn modelId="{15F1CCF0-234C-4BFA-AF37-609F73EF609F}" srcId="{5BC8F0AC-0DA8-479C-BDBF-448F41695BDC}" destId="{856D72B6-DB92-48F9-8B99-BDC57FB83EAA}" srcOrd="1" destOrd="0" parTransId="{AAF6601F-C497-4D3E-967C-82B641DD1517}" sibTransId="{13434DE1-319B-49DE-876C-7E644D21AB69}"/>
    <dgm:cxn modelId="{253EA709-EDD5-4DFA-AAC6-EFD6DF50C04A}" type="presOf" srcId="{5BC8F0AC-0DA8-479C-BDBF-448F41695BDC}" destId="{A7FEDE41-A2B1-4DAC-BFFF-6683B7B7AE04}" srcOrd="0" destOrd="0" presId="urn:microsoft.com/office/officeart/2005/8/layout/process4"/>
    <dgm:cxn modelId="{14E821F3-7C63-4955-9B58-65ECA79407FF}" type="presOf" srcId="{44687294-5D32-47C5-87CC-959E5EFBAA05}" destId="{A0BCB3B1-A4F8-434C-A000-6A87C80395A5}" srcOrd="0" destOrd="0" presId="urn:microsoft.com/office/officeart/2005/8/layout/process4"/>
    <dgm:cxn modelId="{9B92E8E2-4F68-4BF3-BC04-E76C57F071CE}" type="presOf" srcId="{71D0B2B1-83E0-4826-A833-1F3672C11BFF}" destId="{9B222074-F75A-440E-8D69-83EDDF63400A}" srcOrd="0" destOrd="0" presId="urn:microsoft.com/office/officeart/2005/8/layout/process4"/>
    <dgm:cxn modelId="{BB4B762A-82AC-4240-9D6A-1670B0C2B38D}" type="presOf" srcId="{5BC8F0AC-0DA8-479C-BDBF-448F41695BDC}" destId="{103852A2-A34E-4B5D-962D-C96A20E34FA3}" srcOrd="1" destOrd="0" presId="urn:microsoft.com/office/officeart/2005/8/layout/process4"/>
    <dgm:cxn modelId="{5A4AB38F-D07F-4E01-9ECE-88B75123B3FF}" type="presOf" srcId="{4F361F82-17AB-4926-A6E5-8A224C754CD5}" destId="{E0B4A19D-367E-4304-BC16-F6B7392E66B9}" srcOrd="0" destOrd="0" presId="urn:microsoft.com/office/officeart/2005/8/layout/process4"/>
    <dgm:cxn modelId="{5266FACF-0B55-4092-8E4C-57421FFA5183}" srcId="{20F43E0B-687F-4D14-AAE8-E3BF310F0836}" destId="{44687294-5D32-47C5-87CC-959E5EFBAA05}" srcOrd="0" destOrd="0" parTransId="{75967755-FB1B-4A29-B31E-6C60BD6E4889}" sibTransId="{3F1FF507-9050-4981-93A1-C7E1C1488263}"/>
    <dgm:cxn modelId="{D2ED6465-A7DE-4500-907A-8674697939C3}" srcId="{5BC8F0AC-0DA8-479C-BDBF-448F41695BDC}" destId="{EA864CE4-D1D1-4F17-A7CB-B92C205C7DB6}" srcOrd="2" destOrd="0" parTransId="{7A9D116F-9520-48FF-84CE-1B847068401A}" sibTransId="{5EB108AA-1C06-4332-BF44-7E2F008CD1F7}"/>
    <dgm:cxn modelId="{A207A536-01AE-4186-9FC9-DE8D15E76659}" type="presOf" srcId="{856D72B6-DB92-48F9-8B99-BDC57FB83EAA}" destId="{14A13EA5-B91E-4C74-9025-36B46B70F93A}" srcOrd="0" destOrd="0" presId="urn:microsoft.com/office/officeart/2005/8/layout/process4"/>
    <dgm:cxn modelId="{D2619886-5495-4CEB-A60D-4FC658F183EA}" srcId="{C76E2613-09F0-40F0-8C7E-762D1917E11B}" destId="{20F43E0B-687F-4D14-AAE8-E3BF310F0836}" srcOrd="2" destOrd="0" parTransId="{8D355884-27FC-48E7-8611-43C67F19BA86}" sibTransId="{0FA60429-36BC-4782-8FFC-D292D1F2B335}"/>
    <dgm:cxn modelId="{8D0F93B5-7F85-4796-A945-8DE83DE50DB3}" srcId="{5BC8F0AC-0DA8-479C-BDBF-448F41695BDC}" destId="{B7D6579D-85F8-41CF-A2D3-42DD481FECFD}" srcOrd="0" destOrd="0" parTransId="{D93DB283-82D3-4D63-9FA2-F71FAEA18326}" sibTransId="{24ABFEF0-B002-498B-B011-AEEFE5FC7857}"/>
    <dgm:cxn modelId="{5CFCC960-9376-468B-80A4-5498F4EDDE65}" srcId="{C76E2613-09F0-40F0-8C7E-762D1917E11B}" destId="{5BC8F0AC-0DA8-479C-BDBF-448F41695BDC}" srcOrd="0" destOrd="0" parTransId="{83B8D9AA-538E-4D8E-9D2B-E7A38EA3A292}" sibTransId="{35DE7CD6-904C-47A4-ABD6-8A50D33DB367}"/>
    <dgm:cxn modelId="{B1BE5852-EC3D-4E64-950A-4D40347825D6}" type="presOf" srcId="{C76E2613-09F0-40F0-8C7E-762D1917E11B}" destId="{E445C26E-E619-4300-A9FE-4D07FF6CC150}" srcOrd="0" destOrd="0" presId="urn:microsoft.com/office/officeart/2005/8/layout/process4"/>
    <dgm:cxn modelId="{F55BB867-EA7D-4B49-A80F-031B9BDE59BF}" srcId="{C76E2613-09F0-40F0-8C7E-762D1917E11B}" destId="{90FEFCA5-141C-404A-A98F-3704F682C8D7}" srcOrd="1" destOrd="0" parTransId="{0F7D6924-5EB8-4FE4-B45E-5DC70EBB994F}" sibTransId="{2E220B1F-3A9F-49B1-AEDE-1AE80243127A}"/>
    <dgm:cxn modelId="{A18F7859-D804-4F9B-908C-E14A0A34BEF4}" type="presParOf" srcId="{E445C26E-E619-4300-A9FE-4D07FF6CC150}" destId="{3731B734-0F2E-4C1A-9F7D-6F22D7E92B17}" srcOrd="0" destOrd="0" presId="urn:microsoft.com/office/officeart/2005/8/layout/process4"/>
    <dgm:cxn modelId="{28096C5C-DA8D-4945-9CA5-EFDBE3BE4417}" type="presParOf" srcId="{3731B734-0F2E-4C1A-9F7D-6F22D7E92B17}" destId="{508C6C3B-283A-47A7-9E65-83D7E8347E0A}" srcOrd="0" destOrd="0" presId="urn:microsoft.com/office/officeart/2005/8/layout/process4"/>
    <dgm:cxn modelId="{C1304CDE-1DC2-40EB-BCF4-84C43DB6534C}" type="presParOf" srcId="{3731B734-0F2E-4C1A-9F7D-6F22D7E92B17}" destId="{BFE83B4A-9F4E-4FEC-BE72-9D8E1C82366A}" srcOrd="1" destOrd="0" presId="urn:microsoft.com/office/officeart/2005/8/layout/process4"/>
    <dgm:cxn modelId="{D46D03CD-1A2A-4CD0-8A7E-5F3632B5C5EA}" type="presParOf" srcId="{3731B734-0F2E-4C1A-9F7D-6F22D7E92B17}" destId="{C64B7BA9-B9DF-41AF-B32A-0350D76F4D28}" srcOrd="2" destOrd="0" presId="urn:microsoft.com/office/officeart/2005/8/layout/process4"/>
    <dgm:cxn modelId="{DBD4FC5B-FBDD-4DE4-9159-FAED120731A0}" type="presParOf" srcId="{C64B7BA9-B9DF-41AF-B32A-0350D76F4D28}" destId="{A0BCB3B1-A4F8-434C-A000-6A87C80395A5}" srcOrd="0" destOrd="0" presId="urn:microsoft.com/office/officeart/2005/8/layout/process4"/>
    <dgm:cxn modelId="{689E7089-E87B-4B2C-A912-2853164740D6}" type="presParOf" srcId="{C64B7BA9-B9DF-41AF-B32A-0350D76F4D28}" destId="{E0B4A19D-367E-4304-BC16-F6B7392E66B9}" srcOrd="1" destOrd="0" presId="urn:microsoft.com/office/officeart/2005/8/layout/process4"/>
    <dgm:cxn modelId="{97B94851-2BD5-446F-B07E-B5309DDEB223}" type="presParOf" srcId="{E445C26E-E619-4300-A9FE-4D07FF6CC150}" destId="{01F8E853-3E5B-4581-A9C8-71B8106AF738}" srcOrd="1" destOrd="0" presId="urn:microsoft.com/office/officeart/2005/8/layout/process4"/>
    <dgm:cxn modelId="{531259C4-588C-4CF8-A4BB-79D04264C3B9}" type="presParOf" srcId="{E445C26E-E619-4300-A9FE-4D07FF6CC150}" destId="{C8F4A7CF-5FB9-4627-B325-34011A0D87D6}" srcOrd="2" destOrd="0" presId="urn:microsoft.com/office/officeart/2005/8/layout/process4"/>
    <dgm:cxn modelId="{2327C1EE-FFA0-42FA-B6A2-543A80411069}" type="presParOf" srcId="{C8F4A7CF-5FB9-4627-B325-34011A0D87D6}" destId="{F368CC7C-3735-4DF2-8316-859A521BF0E5}" srcOrd="0" destOrd="0" presId="urn:microsoft.com/office/officeart/2005/8/layout/process4"/>
    <dgm:cxn modelId="{A1CDC8F4-C2EF-4FAE-8CDE-74FA10F65DD6}" type="presParOf" srcId="{C8F4A7CF-5FB9-4627-B325-34011A0D87D6}" destId="{521D1B3A-16DC-4CE9-8287-06030F0F6F20}" srcOrd="1" destOrd="0" presId="urn:microsoft.com/office/officeart/2005/8/layout/process4"/>
    <dgm:cxn modelId="{31326FD1-420D-498E-891D-BD5F37DAEC45}" type="presParOf" srcId="{C8F4A7CF-5FB9-4627-B325-34011A0D87D6}" destId="{2786E3D1-04F4-49B6-91E2-EB2066163DFC}" srcOrd="2" destOrd="0" presId="urn:microsoft.com/office/officeart/2005/8/layout/process4"/>
    <dgm:cxn modelId="{F0B681D2-43E3-4D1C-8EC3-E7FA24D34CD3}" type="presParOf" srcId="{2786E3D1-04F4-49B6-91E2-EB2066163DFC}" destId="{6DC4DB31-8242-402D-85F3-FFCC50D934DB}" srcOrd="0" destOrd="0" presId="urn:microsoft.com/office/officeart/2005/8/layout/process4"/>
    <dgm:cxn modelId="{D522CE0C-8653-40E9-AF33-48434605069A}" type="presParOf" srcId="{2786E3D1-04F4-49B6-91E2-EB2066163DFC}" destId="{9B222074-F75A-440E-8D69-83EDDF63400A}" srcOrd="1" destOrd="0" presId="urn:microsoft.com/office/officeart/2005/8/layout/process4"/>
    <dgm:cxn modelId="{F592C2EA-DE30-47DC-ABA8-EB9ADEC3A9E8}" type="presParOf" srcId="{E445C26E-E619-4300-A9FE-4D07FF6CC150}" destId="{2E6F5588-568E-4D7D-B9D0-AD0593F67ECF}" srcOrd="3" destOrd="0" presId="urn:microsoft.com/office/officeart/2005/8/layout/process4"/>
    <dgm:cxn modelId="{4C1CBDF3-4C49-4FEB-AEE9-F4A8A5B1D234}" type="presParOf" srcId="{E445C26E-E619-4300-A9FE-4D07FF6CC150}" destId="{755B825E-1D7C-4360-8075-4FFE81EF7B53}" srcOrd="4" destOrd="0" presId="urn:microsoft.com/office/officeart/2005/8/layout/process4"/>
    <dgm:cxn modelId="{F9285457-61DB-486C-AE8A-15BE443DE420}" type="presParOf" srcId="{755B825E-1D7C-4360-8075-4FFE81EF7B53}" destId="{A7FEDE41-A2B1-4DAC-BFFF-6683B7B7AE04}" srcOrd="0" destOrd="0" presId="urn:microsoft.com/office/officeart/2005/8/layout/process4"/>
    <dgm:cxn modelId="{E4DD10CF-FDC3-4CAF-9C37-4034E910C192}" type="presParOf" srcId="{755B825E-1D7C-4360-8075-4FFE81EF7B53}" destId="{103852A2-A34E-4B5D-962D-C96A20E34FA3}" srcOrd="1" destOrd="0" presId="urn:microsoft.com/office/officeart/2005/8/layout/process4"/>
    <dgm:cxn modelId="{8387298A-436B-462B-BADF-FEBDB6F60F74}" type="presParOf" srcId="{755B825E-1D7C-4360-8075-4FFE81EF7B53}" destId="{875A0822-C239-4904-B363-785D50B0D5BA}" srcOrd="2" destOrd="0" presId="urn:microsoft.com/office/officeart/2005/8/layout/process4"/>
    <dgm:cxn modelId="{7432518D-CA1A-421E-A275-5EB466045B88}" type="presParOf" srcId="{875A0822-C239-4904-B363-785D50B0D5BA}" destId="{E96C4ABF-6A35-46C1-8CB0-CD45E3900600}" srcOrd="0" destOrd="0" presId="urn:microsoft.com/office/officeart/2005/8/layout/process4"/>
    <dgm:cxn modelId="{A49F739A-848B-4F16-801F-738F400C710C}" type="presParOf" srcId="{875A0822-C239-4904-B363-785D50B0D5BA}" destId="{14A13EA5-B91E-4C74-9025-36B46B70F93A}" srcOrd="1" destOrd="0" presId="urn:microsoft.com/office/officeart/2005/8/layout/process4"/>
    <dgm:cxn modelId="{B9D69E10-8965-460B-8999-37D6BD95A56D}" type="presParOf" srcId="{875A0822-C239-4904-B363-785D50B0D5BA}" destId="{ACB54D8E-A876-4827-ABBA-B37684A85EC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6E2613-09F0-40F0-8C7E-762D1917E11B}" type="doc">
      <dgm:prSet loTypeId="urn:microsoft.com/office/officeart/2005/8/layout/process4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C8F0AC-0DA8-479C-BDBF-448F41695BDC}">
      <dgm:prSet phldrT="[Text]"/>
      <dgm:spPr/>
      <dgm:t>
        <a:bodyPr/>
        <a:lstStyle/>
        <a:p>
          <a:r>
            <a:rPr lang="en-US" dirty="0" smtClean="0"/>
            <a:t>Design Inputs</a:t>
          </a:r>
          <a:endParaRPr lang="en-US" dirty="0"/>
        </a:p>
      </dgm:t>
    </dgm:pt>
    <dgm:pt modelId="{83B8D9AA-538E-4D8E-9D2B-E7A38EA3A292}" type="parTrans" cxnId="{5CFCC960-9376-468B-80A4-5498F4EDDE65}">
      <dgm:prSet/>
      <dgm:spPr/>
      <dgm:t>
        <a:bodyPr/>
        <a:lstStyle/>
        <a:p>
          <a:endParaRPr lang="en-US"/>
        </a:p>
      </dgm:t>
    </dgm:pt>
    <dgm:pt modelId="{35DE7CD6-904C-47A4-ABD6-8A50D33DB367}" type="sibTrans" cxnId="{5CFCC960-9376-468B-80A4-5498F4EDDE65}">
      <dgm:prSet/>
      <dgm:spPr/>
      <dgm:t>
        <a:bodyPr/>
        <a:lstStyle/>
        <a:p>
          <a:endParaRPr lang="en-US"/>
        </a:p>
      </dgm:t>
    </dgm:pt>
    <dgm:pt modelId="{856D72B6-DB92-48F9-8B99-BDC57FB83EAA}">
      <dgm:prSet phldrT="[Text]" custT="1"/>
      <dgm:spPr/>
      <dgm:t>
        <a:bodyPr/>
        <a:lstStyle/>
        <a:p>
          <a:r>
            <a:rPr lang="en-US" sz="1300" dirty="0" smtClean="0"/>
            <a:t>Target Consumers and Normalized Specifications</a:t>
          </a:r>
        </a:p>
      </dgm:t>
    </dgm:pt>
    <dgm:pt modelId="{AAF6601F-C497-4D3E-967C-82B641DD1517}" type="parTrans" cxnId="{15F1CCF0-234C-4BFA-AF37-609F73EF609F}">
      <dgm:prSet/>
      <dgm:spPr/>
      <dgm:t>
        <a:bodyPr/>
        <a:lstStyle/>
        <a:p>
          <a:endParaRPr lang="en-US"/>
        </a:p>
      </dgm:t>
    </dgm:pt>
    <dgm:pt modelId="{13434DE1-319B-49DE-876C-7E644D21AB69}" type="sibTrans" cxnId="{15F1CCF0-234C-4BFA-AF37-609F73EF609F}">
      <dgm:prSet/>
      <dgm:spPr/>
      <dgm:t>
        <a:bodyPr/>
        <a:lstStyle/>
        <a:p>
          <a:endParaRPr lang="en-US"/>
        </a:p>
      </dgm:t>
    </dgm:pt>
    <dgm:pt modelId="{EA864CE4-D1D1-4F17-A7CB-B92C205C7DB6}">
      <dgm:prSet phldrT="[Text]" custT="1"/>
      <dgm:spPr/>
      <dgm:t>
        <a:bodyPr/>
        <a:lstStyle/>
        <a:p>
          <a:r>
            <a:rPr lang="en-US" sz="1300" dirty="0" smtClean="0"/>
            <a:t>Performance</a:t>
          </a:r>
          <a:endParaRPr lang="en-US" sz="1300" dirty="0"/>
        </a:p>
      </dgm:t>
    </dgm:pt>
    <dgm:pt modelId="{7A9D116F-9520-48FF-84CE-1B847068401A}" type="parTrans" cxnId="{D2ED6465-A7DE-4500-907A-8674697939C3}">
      <dgm:prSet/>
      <dgm:spPr/>
      <dgm:t>
        <a:bodyPr/>
        <a:lstStyle/>
        <a:p>
          <a:endParaRPr lang="en-US"/>
        </a:p>
      </dgm:t>
    </dgm:pt>
    <dgm:pt modelId="{5EB108AA-1C06-4332-BF44-7E2F008CD1F7}" type="sibTrans" cxnId="{D2ED6465-A7DE-4500-907A-8674697939C3}">
      <dgm:prSet/>
      <dgm:spPr/>
      <dgm:t>
        <a:bodyPr/>
        <a:lstStyle/>
        <a:p>
          <a:endParaRPr lang="en-US"/>
        </a:p>
      </dgm:t>
    </dgm:pt>
    <dgm:pt modelId="{90FEFCA5-141C-404A-A98F-3704F682C8D7}">
      <dgm:prSet phldrT="[Text]"/>
      <dgm:spPr/>
      <dgm:t>
        <a:bodyPr/>
        <a:lstStyle/>
        <a:p>
          <a:r>
            <a:rPr lang="en-US" dirty="0" smtClean="0"/>
            <a:t>Design Message</a:t>
          </a:r>
          <a:endParaRPr lang="en-US" dirty="0"/>
        </a:p>
      </dgm:t>
    </dgm:pt>
    <dgm:pt modelId="{0F7D6924-5EB8-4FE4-B45E-5DC70EBB994F}" type="parTrans" cxnId="{F55BB867-EA7D-4B49-A80F-031B9BDE59BF}">
      <dgm:prSet/>
      <dgm:spPr/>
      <dgm:t>
        <a:bodyPr/>
        <a:lstStyle/>
        <a:p>
          <a:endParaRPr lang="en-US"/>
        </a:p>
      </dgm:t>
    </dgm:pt>
    <dgm:pt modelId="{2E220B1F-3A9F-49B1-AEDE-1AE80243127A}" type="sibTrans" cxnId="{F55BB867-EA7D-4B49-A80F-031B9BDE59BF}">
      <dgm:prSet/>
      <dgm:spPr/>
      <dgm:t>
        <a:bodyPr/>
        <a:lstStyle/>
        <a:p>
          <a:endParaRPr lang="en-US"/>
        </a:p>
      </dgm:t>
    </dgm:pt>
    <dgm:pt modelId="{27073C5F-8CDC-453B-BAAD-69FFA807E15E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Request</a:t>
          </a:r>
          <a:endParaRPr lang="en-US" sz="1300" dirty="0"/>
        </a:p>
      </dgm:t>
    </dgm:pt>
    <dgm:pt modelId="{C20CEAC0-72A1-4D15-A957-E44C680A2998}" type="parTrans" cxnId="{6377C29D-46C9-4B14-8E7D-90480730E56A}">
      <dgm:prSet/>
      <dgm:spPr/>
      <dgm:t>
        <a:bodyPr/>
        <a:lstStyle/>
        <a:p>
          <a:endParaRPr lang="en-US"/>
        </a:p>
      </dgm:t>
    </dgm:pt>
    <dgm:pt modelId="{F9FE8A61-BBA7-4624-AA6B-BFB74A5FBF3F}" type="sibTrans" cxnId="{6377C29D-46C9-4B14-8E7D-90480730E56A}">
      <dgm:prSet/>
      <dgm:spPr/>
      <dgm:t>
        <a:bodyPr/>
        <a:lstStyle/>
        <a:p>
          <a:endParaRPr lang="en-US"/>
        </a:p>
      </dgm:t>
    </dgm:pt>
    <dgm:pt modelId="{71D0B2B1-83E0-4826-A833-1F3672C11BFF}">
      <dgm:prSet phldrT="[Text]" custT="1"/>
      <dgm:spPr/>
      <dgm:t>
        <a:bodyPr/>
        <a:lstStyle/>
        <a:p>
          <a:r>
            <a:rPr lang="en-US" sz="1300" dirty="0" smtClean="0"/>
            <a:t>Response</a:t>
          </a:r>
          <a:endParaRPr lang="en-US" sz="1300" dirty="0"/>
        </a:p>
      </dgm:t>
    </dgm:pt>
    <dgm:pt modelId="{C26D1D2F-C25C-46A8-A613-C3EC4E9BF3F0}" type="parTrans" cxnId="{96AE7759-1BFF-47A0-8572-3C73C445868F}">
      <dgm:prSet/>
      <dgm:spPr/>
      <dgm:t>
        <a:bodyPr/>
        <a:lstStyle/>
        <a:p>
          <a:endParaRPr lang="en-US"/>
        </a:p>
      </dgm:t>
    </dgm:pt>
    <dgm:pt modelId="{1CCD841B-3B8D-4229-870E-547022D64285}" type="sibTrans" cxnId="{96AE7759-1BFF-47A0-8572-3C73C445868F}">
      <dgm:prSet/>
      <dgm:spPr/>
      <dgm:t>
        <a:bodyPr/>
        <a:lstStyle/>
        <a:p>
          <a:endParaRPr lang="en-US"/>
        </a:p>
      </dgm:t>
    </dgm:pt>
    <dgm:pt modelId="{20F43E0B-687F-4D14-AAE8-E3BF310F0836}">
      <dgm:prSet phldrT="[Text]"/>
      <dgm:spPr/>
      <dgm:t>
        <a:bodyPr/>
        <a:lstStyle/>
        <a:p>
          <a:r>
            <a:rPr lang="en-US" dirty="0" smtClean="0"/>
            <a:t>Design Services </a:t>
          </a:r>
          <a:endParaRPr lang="en-US" dirty="0"/>
        </a:p>
      </dgm:t>
    </dgm:pt>
    <dgm:pt modelId="{8D355884-27FC-48E7-8611-43C67F19BA86}" type="parTrans" cxnId="{D2619886-5495-4CEB-A60D-4FC658F183EA}">
      <dgm:prSet/>
      <dgm:spPr/>
      <dgm:t>
        <a:bodyPr/>
        <a:lstStyle/>
        <a:p>
          <a:endParaRPr lang="en-US"/>
        </a:p>
      </dgm:t>
    </dgm:pt>
    <dgm:pt modelId="{0FA60429-36BC-4782-8FFC-D292D1F2B335}" type="sibTrans" cxnId="{D2619886-5495-4CEB-A60D-4FC658F183EA}">
      <dgm:prSet/>
      <dgm:spPr/>
      <dgm:t>
        <a:bodyPr/>
        <a:lstStyle/>
        <a:p>
          <a:endParaRPr lang="en-US"/>
        </a:p>
      </dgm:t>
    </dgm:pt>
    <dgm:pt modelId="{4F361F82-17AB-4926-A6E5-8A224C754CD5}">
      <dgm:prSet phldrT="[Text]" custT="1"/>
      <dgm:spPr/>
      <dgm:t>
        <a:bodyPr/>
        <a:lstStyle/>
        <a:p>
          <a:r>
            <a:rPr lang="en-US" sz="1300" dirty="0" smtClean="0"/>
            <a:t>Application Services</a:t>
          </a:r>
          <a:endParaRPr lang="en-US" sz="1300" dirty="0"/>
        </a:p>
      </dgm:t>
    </dgm:pt>
    <dgm:pt modelId="{1226A26F-85A9-465E-BFE4-AE5FFA1797A1}" type="parTrans" cxnId="{5631C3EC-3526-4A02-9BF3-55BA58BB1D16}">
      <dgm:prSet/>
      <dgm:spPr/>
      <dgm:t>
        <a:bodyPr/>
        <a:lstStyle/>
        <a:p>
          <a:endParaRPr lang="en-US"/>
        </a:p>
      </dgm:t>
    </dgm:pt>
    <dgm:pt modelId="{70D34033-CFAA-418C-994E-4F6FA3650DD2}" type="sibTrans" cxnId="{5631C3EC-3526-4A02-9BF3-55BA58BB1D16}">
      <dgm:prSet/>
      <dgm:spPr/>
      <dgm:t>
        <a:bodyPr/>
        <a:lstStyle/>
        <a:p>
          <a:endParaRPr lang="en-US"/>
        </a:p>
      </dgm:t>
    </dgm:pt>
    <dgm:pt modelId="{B7D6579D-85F8-41CF-A2D3-42DD481FECFD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300" dirty="0" smtClean="0"/>
            <a:t>Breadth and Depth of Data</a:t>
          </a:r>
          <a:endParaRPr lang="en-US" sz="1300" dirty="0"/>
        </a:p>
      </dgm:t>
    </dgm:pt>
    <dgm:pt modelId="{D93DB283-82D3-4D63-9FA2-F71FAEA18326}" type="parTrans" cxnId="{8D0F93B5-7F85-4796-A945-8DE83DE50DB3}">
      <dgm:prSet/>
      <dgm:spPr/>
      <dgm:t>
        <a:bodyPr/>
        <a:lstStyle/>
        <a:p>
          <a:endParaRPr lang="en-US"/>
        </a:p>
      </dgm:t>
    </dgm:pt>
    <dgm:pt modelId="{24ABFEF0-B002-498B-B011-AEEFE5FC7857}" type="sibTrans" cxnId="{8D0F93B5-7F85-4796-A945-8DE83DE50DB3}">
      <dgm:prSet/>
      <dgm:spPr/>
      <dgm:t>
        <a:bodyPr/>
        <a:lstStyle/>
        <a:p>
          <a:endParaRPr lang="en-US"/>
        </a:p>
      </dgm:t>
    </dgm:pt>
    <dgm:pt modelId="{E445C26E-E619-4300-A9FE-4D07FF6CC150}" type="pres">
      <dgm:prSet presAssocID="{C76E2613-09F0-40F0-8C7E-762D1917E1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1B734-0F2E-4C1A-9F7D-6F22D7E92B17}" type="pres">
      <dgm:prSet presAssocID="{20F43E0B-687F-4D14-AAE8-E3BF310F0836}" presName="boxAndChildren" presStyleCnt="0"/>
      <dgm:spPr/>
      <dgm:t>
        <a:bodyPr/>
        <a:lstStyle/>
        <a:p>
          <a:endParaRPr lang="en-US"/>
        </a:p>
      </dgm:t>
    </dgm:pt>
    <dgm:pt modelId="{508C6C3B-283A-47A7-9E65-83D7E8347E0A}" type="pres">
      <dgm:prSet presAssocID="{20F43E0B-687F-4D14-AAE8-E3BF310F0836}" presName="parentTextBox" presStyleLbl="node1" presStyleIdx="0" presStyleCnt="3"/>
      <dgm:spPr/>
      <dgm:t>
        <a:bodyPr/>
        <a:lstStyle/>
        <a:p>
          <a:endParaRPr lang="en-US"/>
        </a:p>
      </dgm:t>
    </dgm:pt>
    <dgm:pt modelId="{BFE83B4A-9F4E-4FEC-BE72-9D8E1C82366A}" type="pres">
      <dgm:prSet presAssocID="{20F43E0B-687F-4D14-AAE8-E3BF310F0836}" presName="entireBox" presStyleLbl="node1" presStyleIdx="0" presStyleCnt="3"/>
      <dgm:spPr/>
      <dgm:t>
        <a:bodyPr/>
        <a:lstStyle/>
        <a:p>
          <a:endParaRPr lang="en-US"/>
        </a:p>
      </dgm:t>
    </dgm:pt>
    <dgm:pt modelId="{C64B7BA9-B9DF-41AF-B32A-0350D76F4D28}" type="pres">
      <dgm:prSet presAssocID="{20F43E0B-687F-4D14-AAE8-E3BF310F0836}" presName="descendantBox" presStyleCnt="0"/>
      <dgm:spPr/>
      <dgm:t>
        <a:bodyPr/>
        <a:lstStyle/>
        <a:p>
          <a:endParaRPr lang="en-US"/>
        </a:p>
      </dgm:t>
    </dgm:pt>
    <dgm:pt modelId="{E0B4A19D-367E-4304-BC16-F6B7392E66B9}" type="pres">
      <dgm:prSet presAssocID="{4F361F82-17AB-4926-A6E5-8A224C754CD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8E853-3E5B-4581-A9C8-71B8106AF738}" type="pres">
      <dgm:prSet presAssocID="{2E220B1F-3A9F-49B1-AEDE-1AE80243127A}" presName="sp" presStyleCnt="0"/>
      <dgm:spPr/>
      <dgm:t>
        <a:bodyPr/>
        <a:lstStyle/>
        <a:p>
          <a:endParaRPr lang="en-US"/>
        </a:p>
      </dgm:t>
    </dgm:pt>
    <dgm:pt modelId="{C8F4A7CF-5FB9-4627-B325-34011A0D87D6}" type="pres">
      <dgm:prSet presAssocID="{90FEFCA5-141C-404A-A98F-3704F682C8D7}" presName="arrowAndChildren" presStyleCnt="0"/>
      <dgm:spPr/>
      <dgm:t>
        <a:bodyPr/>
        <a:lstStyle/>
        <a:p>
          <a:endParaRPr lang="en-US"/>
        </a:p>
      </dgm:t>
    </dgm:pt>
    <dgm:pt modelId="{F368CC7C-3735-4DF2-8316-859A521BF0E5}" type="pres">
      <dgm:prSet presAssocID="{90FEFCA5-141C-404A-A98F-3704F682C8D7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21D1B3A-16DC-4CE9-8287-06030F0F6F20}" type="pres">
      <dgm:prSet presAssocID="{90FEFCA5-141C-404A-A98F-3704F682C8D7}" presName="arrow" presStyleLbl="node1" presStyleIdx="1" presStyleCnt="3"/>
      <dgm:spPr/>
      <dgm:t>
        <a:bodyPr/>
        <a:lstStyle/>
        <a:p>
          <a:endParaRPr lang="en-US"/>
        </a:p>
      </dgm:t>
    </dgm:pt>
    <dgm:pt modelId="{2786E3D1-04F4-49B6-91E2-EB2066163DFC}" type="pres">
      <dgm:prSet presAssocID="{90FEFCA5-141C-404A-A98F-3704F682C8D7}" presName="descendantArrow" presStyleCnt="0"/>
      <dgm:spPr/>
      <dgm:t>
        <a:bodyPr/>
        <a:lstStyle/>
        <a:p>
          <a:endParaRPr lang="en-US"/>
        </a:p>
      </dgm:t>
    </dgm:pt>
    <dgm:pt modelId="{6DC4DB31-8242-402D-85F3-FFCC50D934DB}" type="pres">
      <dgm:prSet presAssocID="{27073C5F-8CDC-453B-BAAD-69FFA807E15E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22074-F75A-440E-8D69-83EDDF63400A}" type="pres">
      <dgm:prSet presAssocID="{71D0B2B1-83E0-4826-A833-1F3672C11BF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5588-568E-4D7D-B9D0-AD0593F67ECF}" type="pres">
      <dgm:prSet presAssocID="{35DE7CD6-904C-47A4-ABD6-8A50D33DB367}" presName="sp" presStyleCnt="0"/>
      <dgm:spPr/>
      <dgm:t>
        <a:bodyPr/>
        <a:lstStyle/>
        <a:p>
          <a:endParaRPr lang="en-US"/>
        </a:p>
      </dgm:t>
    </dgm:pt>
    <dgm:pt modelId="{755B825E-1D7C-4360-8075-4FFE81EF7B53}" type="pres">
      <dgm:prSet presAssocID="{5BC8F0AC-0DA8-479C-BDBF-448F41695BDC}" presName="arrowAndChildren" presStyleCnt="0"/>
      <dgm:spPr/>
      <dgm:t>
        <a:bodyPr/>
        <a:lstStyle/>
        <a:p>
          <a:endParaRPr lang="en-US"/>
        </a:p>
      </dgm:t>
    </dgm:pt>
    <dgm:pt modelId="{A7FEDE41-A2B1-4DAC-BFFF-6683B7B7AE04}" type="pres">
      <dgm:prSet presAssocID="{5BC8F0AC-0DA8-479C-BDBF-448F41695BD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03852A2-A34E-4B5D-962D-C96A20E34FA3}" type="pres">
      <dgm:prSet presAssocID="{5BC8F0AC-0DA8-479C-BDBF-448F41695BDC}" presName="arrow" presStyleLbl="node1" presStyleIdx="2" presStyleCnt="3"/>
      <dgm:spPr/>
      <dgm:t>
        <a:bodyPr/>
        <a:lstStyle/>
        <a:p>
          <a:endParaRPr lang="en-US"/>
        </a:p>
      </dgm:t>
    </dgm:pt>
    <dgm:pt modelId="{875A0822-C239-4904-B363-785D50B0D5BA}" type="pres">
      <dgm:prSet presAssocID="{5BC8F0AC-0DA8-479C-BDBF-448F41695BDC}" presName="descendantArrow" presStyleCnt="0"/>
      <dgm:spPr/>
      <dgm:t>
        <a:bodyPr/>
        <a:lstStyle/>
        <a:p>
          <a:endParaRPr lang="en-US"/>
        </a:p>
      </dgm:t>
    </dgm:pt>
    <dgm:pt modelId="{E96C4ABF-6A35-46C1-8CB0-CD45E3900600}" type="pres">
      <dgm:prSet presAssocID="{B7D6579D-85F8-41CF-A2D3-42DD481FECFD}" presName="childTextArrow" presStyleLbl="fgAccFollowNode1" presStyleIdx="3" presStyleCnt="6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13EA5-B91E-4C74-9025-36B46B70F93A}" type="pres">
      <dgm:prSet presAssocID="{856D72B6-DB92-48F9-8B99-BDC57FB83EAA}" presName="childTextArrow" presStyleLbl="fgAccFollowNode1" presStyleIdx="4" presStyleCnt="6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54D8E-A876-4827-ABBA-B37684A85ECB}" type="pres">
      <dgm:prSet presAssocID="{EA864CE4-D1D1-4F17-A7CB-B92C205C7DB6}" presName="childTextArrow" presStyleLbl="fgAccFollowNode1" presStyleIdx="5" presStyleCnt="6" custScaleY="14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7C29D-46C9-4B14-8E7D-90480730E56A}" srcId="{90FEFCA5-141C-404A-A98F-3704F682C8D7}" destId="{27073C5F-8CDC-453B-BAAD-69FFA807E15E}" srcOrd="0" destOrd="0" parTransId="{C20CEAC0-72A1-4D15-A957-E44C680A2998}" sibTransId="{F9FE8A61-BBA7-4624-AA6B-BFB74A5FBF3F}"/>
    <dgm:cxn modelId="{96AE7759-1BFF-47A0-8572-3C73C445868F}" srcId="{90FEFCA5-141C-404A-A98F-3704F682C8D7}" destId="{71D0B2B1-83E0-4826-A833-1F3672C11BFF}" srcOrd="1" destOrd="0" parTransId="{C26D1D2F-C25C-46A8-A613-C3EC4E9BF3F0}" sibTransId="{1CCD841B-3B8D-4229-870E-547022D64285}"/>
    <dgm:cxn modelId="{B479545D-6749-48AE-A911-6DDB389A059E}" type="presOf" srcId="{EA864CE4-D1D1-4F17-A7CB-B92C205C7DB6}" destId="{ACB54D8E-A876-4827-ABBA-B37684A85ECB}" srcOrd="0" destOrd="0" presId="urn:microsoft.com/office/officeart/2005/8/layout/process4"/>
    <dgm:cxn modelId="{1FD69F0F-AEAB-4E6C-A64D-79F68ED13989}" type="presOf" srcId="{90FEFCA5-141C-404A-A98F-3704F682C8D7}" destId="{F368CC7C-3735-4DF2-8316-859A521BF0E5}" srcOrd="0" destOrd="0" presId="urn:microsoft.com/office/officeart/2005/8/layout/process4"/>
    <dgm:cxn modelId="{FB7ADA91-5A1B-4360-8AA2-F6707ECE8F0A}" type="presOf" srcId="{20F43E0B-687F-4D14-AAE8-E3BF310F0836}" destId="{508C6C3B-283A-47A7-9E65-83D7E8347E0A}" srcOrd="0" destOrd="0" presId="urn:microsoft.com/office/officeart/2005/8/layout/process4"/>
    <dgm:cxn modelId="{5A05F506-FCF8-4F17-9284-D0D5C6CDE5C9}" type="presOf" srcId="{90FEFCA5-141C-404A-A98F-3704F682C8D7}" destId="{521D1B3A-16DC-4CE9-8287-06030F0F6F20}" srcOrd="1" destOrd="0" presId="urn:microsoft.com/office/officeart/2005/8/layout/process4"/>
    <dgm:cxn modelId="{06D3AF6A-7D81-48A1-81F0-74C362532F53}" type="presOf" srcId="{5BC8F0AC-0DA8-479C-BDBF-448F41695BDC}" destId="{A7FEDE41-A2B1-4DAC-BFFF-6683B7B7AE04}" srcOrd="0" destOrd="0" presId="urn:microsoft.com/office/officeart/2005/8/layout/process4"/>
    <dgm:cxn modelId="{5631C3EC-3526-4A02-9BF3-55BA58BB1D16}" srcId="{20F43E0B-687F-4D14-AAE8-E3BF310F0836}" destId="{4F361F82-17AB-4926-A6E5-8A224C754CD5}" srcOrd="0" destOrd="0" parTransId="{1226A26F-85A9-465E-BFE4-AE5FFA1797A1}" sibTransId="{70D34033-CFAA-418C-994E-4F6FA3650DD2}"/>
    <dgm:cxn modelId="{1DF575FA-D72A-401A-BC3B-87254ACD3AAC}" type="presOf" srcId="{C76E2613-09F0-40F0-8C7E-762D1917E11B}" destId="{E445C26E-E619-4300-A9FE-4D07FF6CC150}" srcOrd="0" destOrd="0" presId="urn:microsoft.com/office/officeart/2005/8/layout/process4"/>
    <dgm:cxn modelId="{DA831120-2553-43BB-A41B-7157BF026D64}" type="presOf" srcId="{71D0B2B1-83E0-4826-A833-1F3672C11BFF}" destId="{9B222074-F75A-440E-8D69-83EDDF63400A}" srcOrd="0" destOrd="0" presId="urn:microsoft.com/office/officeart/2005/8/layout/process4"/>
    <dgm:cxn modelId="{15F1CCF0-234C-4BFA-AF37-609F73EF609F}" srcId="{5BC8F0AC-0DA8-479C-BDBF-448F41695BDC}" destId="{856D72B6-DB92-48F9-8B99-BDC57FB83EAA}" srcOrd="1" destOrd="0" parTransId="{AAF6601F-C497-4D3E-967C-82B641DD1517}" sibTransId="{13434DE1-319B-49DE-876C-7E644D21AB69}"/>
    <dgm:cxn modelId="{792B967B-B32F-4846-9C2A-807DD4DAD65B}" type="presOf" srcId="{4F361F82-17AB-4926-A6E5-8A224C754CD5}" destId="{E0B4A19D-367E-4304-BC16-F6B7392E66B9}" srcOrd="0" destOrd="0" presId="urn:microsoft.com/office/officeart/2005/8/layout/process4"/>
    <dgm:cxn modelId="{7120D72E-2A7A-4B76-B764-F6388F5811B3}" type="presOf" srcId="{856D72B6-DB92-48F9-8B99-BDC57FB83EAA}" destId="{14A13EA5-B91E-4C74-9025-36B46B70F93A}" srcOrd="0" destOrd="0" presId="urn:microsoft.com/office/officeart/2005/8/layout/process4"/>
    <dgm:cxn modelId="{0F3622F1-9FEF-4916-8D46-E10B0C1DA0FF}" type="presOf" srcId="{27073C5F-8CDC-453B-BAAD-69FFA807E15E}" destId="{6DC4DB31-8242-402D-85F3-FFCC50D934DB}" srcOrd="0" destOrd="0" presId="urn:microsoft.com/office/officeart/2005/8/layout/process4"/>
    <dgm:cxn modelId="{07653C2D-4C23-4509-BC5B-855D11EE7148}" type="presOf" srcId="{20F43E0B-687F-4D14-AAE8-E3BF310F0836}" destId="{BFE83B4A-9F4E-4FEC-BE72-9D8E1C82366A}" srcOrd="1" destOrd="0" presId="urn:microsoft.com/office/officeart/2005/8/layout/process4"/>
    <dgm:cxn modelId="{C4E7FAA2-2D9E-4CDF-B6F2-0295A83E95BB}" type="presOf" srcId="{5BC8F0AC-0DA8-479C-BDBF-448F41695BDC}" destId="{103852A2-A34E-4B5D-962D-C96A20E34FA3}" srcOrd="1" destOrd="0" presId="urn:microsoft.com/office/officeart/2005/8/layout/process4"/>
    <dgm:cxn modelId="{C379967C-C0C9-481C-87A3-31CE37C96C28}" type="presOf" srcId="{B7D6579D-85F8-41CF-A2D3-42DD481FECFD}" destId="{E96C4ABF-6A35-46C1-8CB0-CD45E3900600}" srcOrd="0" destOrd="0" presId="urn:microsoft.com/office/officeart/2005/8/layout/process4"/>
    <dgm:cxn modelId="{D2ED6465-A7DE-4500-907A-8674697939C3}" srcId="{5BC8F0AC-0DA8-479C-BDBF-448F41695BDC}" destId="{EA864CE4-D1D1-4F17-A7CB-B92C205C7DB6}" srcOrd="2" destOrd="0" parTransId="{7A9D116F-9520-48FF-84CE-1B847068401A}" sibTransId="{5EB108AA-1C06-4332-BF44-7E2F008CD1F7}"/>
    <dgm:cxn modelId="{D2619886-5495-4CEB-A60D-4FC658F183EA}" srcId="{C76E2613-09F0-40F0-8C7E-762D1917E11B}" destId="{20F43E0B-687F-4D14-AAE8-E3BF310F0836}" srcOrd="2" destOrd="0" parTransId="{8D355884-27FC-48E7-8611-43C67F19BA86}" sibTransId="{0FA60429-36BC-4782-8FFC-D292D1F2B335}"/>
    <dgm:cxn modelId="{8D0F93B5-7F85-4796-A945-8DE83DE50DB3}" srcId="{5BC8F0AC-0DA8-479C-BDBF-448F41695BDC}" destId="{B7D6579D-85F8-41CF-A2D3-42DD481FECFD}" srcOrd="0" destOrd="0" parTransId="{D93DB283-82D3-4D63-9FA2-F71FAEA18326}" sibTransId="{24ABFEF0-B002-498B-B011-AEEFE5FC7857}"/>
    <dgm:cxn modelId="{5CFCC960-9376-468B-80A4-5498F4EDDE65}" srcId="{C76E2613-09F0-40F0-8C7E-762D1917E11B}" destId="{5BC8F0AC-0DA8-479C-BDBF-448F41695BDC}" srcOrd="0" destOrd="0" parTransId="{83B8D9AA-538E-4D8E-9D2B-E7A38EA3A292}" sibTransId="{35DE7CD6-904C-47A4-ABD6-8A50D33DB367}"/>
    <dgm:cxn modelId="{F55BB867-EA7D-4B49-A80F-031B9BDE59BF}" srcId="{C76E2613-09F0-40F0-8C7E-762D1917E11B}" destId="{90FEFCA5-141C-404A-A98F-3704F682C8D7}" srcOrd="1" destOrd="0" parTransId="{0F7D6924-5EB8-4FE4-B45E-5DC70EBB994F}" sibTransId="{2E220B1F-3A9F-49B1-AEDE-1AE80243127A}"/>
    <dgm:cxn modelId="{F6C64FAF-B332-49A2-890D-0CA39750EBBA}" type="presParOf" srcId="{E445C26E-E619-4300-A9FE-4D07FF6CC150}" destId="{3731B734-0F2E-4C1A-9F7D-6F22D7E92B17}" srcOrd="0" destOrd="0" presId="urn:microsoft.com/office/officeart/2005/8/layout/process4"/>
    <dgm:cxn modelId="{F4083D88-17C7-4DF0-82B5-7AF883FC1BE6}" type="presParOf" srcId="{3731B734-0F2E-4C1A-9F7D-6F22D7E92B17}" destId="{508C6C3B-283A-47A7-9E65-83D7E8347E0A}" srcOrd="0" destOrd="0" presId="urn:microsoft.com/office/officeart/2005/8/layout/process4"/>
    <dgm:cxn modelId="{1B4A2A67-EAD0-4AE4-8375-6CC5C49AC2E8}" type="presParOf" srcId="{3731B734-0F2E-4C1A-9F7D-6F22D7E92B17}" destId="{BFE83B4A-9F4E-4FEC-BE72-9D8E1C82366A}" srcOrd="1" destOrd="0" presId="urn:microsoft.com/office/officeart/2005/8/layout/process4"/>
    <dgm:cxn modelId="{9E3EB6E0-A137-4CA5-A041-480AAF6A7324}" type="presParOf" srcId="{3731B734-0F2E-4C1A-9F7D-6F22D7E92B17}" destId="{C64B7BA9-B9DF-41AF-B32A-0350D76F4D28}" srcOrd="2" destOrd="0" presId="urn:microsoft.com/office/officeart/2005/8/layout/process4"/>
    <dgm:cxn modelId="{0539E4C8-5714-4527-BCD6-9E878AE1896F}" type="presParOf" srcId="{C64B7BA9-B9DF-41AF-B32A-0350D76F4D28}" destId="{E0B4A19D-367E-4304-BC16-F6B7392E66B9}" srcOrd="0" destOrd="0" presId="urn:microsoft.com/office/officeart/2005/8/layout/process4"/>
    <dgm:cxn modelId="{23571A71-E9D4-41A2-9C1D-ED50A352A00A}" type="presParOf" srcId="{E445C26E-E619-4300-A9FE-4D07FF6CC150}" destId="{01F8E853-3E5B-4581-A9C8-71B8106AF738}" srcOrd="1" destOrd="0" presId="urn:microsoft.com/office/officeart/2005/8/layout/process4"/>
    <dgm:cxn modelId="{8680182D-0BD3-40C8-8868-8CE09DD45A24}" type="presParOf" srcId="{E445C26E-E619-4300-A9FE-4D07FF6CC150}" destId="{C8F4A7CF-5FB9-4627-B325-34011A0D87D6}" srcOrd="2" destOrd="0" presId="urn:microsoft.com/office/officeart/2005/8/layout/process4"/>
    <dgm:cxn modelId="{7827E4D1-692A-4D32-A8BA-78CEA086A17E}" type="presParOf" srcId="{C8F4A7CF-5FB9-4627-B325-34011A0D87D6}" destId="{F368CC7C-3735-4DF2-8316-859A521BF0E5}" srcOrd="0" destOrd="0" presId="urn:microsoft.com/office/officeart/2005/8/layout/process4"/>
    <dgm:cxn modelId="{654385C8-F1CF-4E11-942B-EA4962384CFC}" type="presParOf" srcId="{C8F4A7CF-5FB9-4627-B325-34011A0D87D6}" destId="{521D1B3A-16DC-4CE9-8287-06030F0F6F20}" srcOrd="1" destOrd="0" presId="urn:microsoft.com/office/officeart/2005/8/layout/process4"/>
    <dgm:cxn modelId="{796A622C-A6AB-45D8-B0BC-190DE43DA7ED}" type="presParOf" srcId="{C8F4A7CF-5FB9-4627-B325-34011A0D87D6}" destId="{2786E3D1-04F4-49B6-91E2-EB2066163DFC}" srcOrd="2" destOrd="0" presId="urn:microsoft.com/office/officeart/2005/8/layout/process4"/>
    <dgm:cxn modelId="{45A9C6AF-2A7E-4335-950E-73881873EEE5}" type="presParOf" srcId="{2786E3D1-04F4-49B6-91E2-EB2066163DFC}" destId="{6DC4DB31-8242-402D-85F3-FFCC50D934DB}" srcOrd="0" destOrd="0" presId="urn:microsoft.com/office/officeart/2005/8/layout/process4"/>
    <dgm:cxn modelId="{6D67F31F-AAC3-4B1B-B9C6-98377BEC9128}" type="presParOf" srcId="{2786E3D1-04F4-49B6-91E2-EB2066163DFC}" destId="{9B222074-F75A-440E-8D69-83EDDF63400A}" srcOrd="1" destOrd="0" presId="urn:microsoft.com/office/officeart/2005/8/layout/process4"/>
    <dgm:cxn modelId="{5F44DDBB-6028-409F-B8B3-5E00B9BB0903}" type="presParOf" srcId="{E445C26E-E619-4300-A9FE-4D07FF6CC150}" destId="{2E6F5588-568E-4D7D-B9D0-AD0593F67ECF}" srcOrd="3" destOrd="0" presId="urn:microsoft.com/office/officeart/2005/8/layout/process4"/>
    <dgm:cxn modelId="{2D249094-6255-4E7E-8180-90C950423C8A}" type="presParOf" srcId="{E445C26E-E619-4300-A9FE-4D07FF6CC150}" destId="{755B825E-1D7C-4360-8075-4FFE81EF7B53}" srcOrd="4" destOrd="0" presId="urn:microsoft.com/office/officeart/2005/8/layout/process4"/>
    <dgm:cxn modelId="{E44365A6-F346-438B-96F3-855C36BC2A41}" type="presParOf" srcId="{755B825E-1D7C-4360-8075-4FFE81EF7B53}" destId="{A7FEDE41-A2B1-4DAC-BFFF-6683B7B7AE04}" srcOrd="0" destOrd="0" presId="urn:microsoft.com/office/officeart/2005/8/layout/process4"/>
    <dgm:cxn modelId="{77744C14-13EE-4D4C-BDA6-08CFAA4881A8}" type="presParOf" srcId="{755B825E-1D7C-4360-8075-4FFE81EF7B53}" destId="{103852A2-A34E-4B5D-962D-C96A20E34FA3}" srcOrd="1" destOrd="0" presId="urn:microsoft.com/office/officeart/2005/8/layout/process4"/>
    <dgm:cxn modelId="{1BAB2050-4254-45D0-BCF0-8DB762E9D716}" type="presParOf" srcId="{755B825E-1D7C-4360-8075-4FFE81EF7B53}" destId="{875A0822-C239-4904-B363-785D50B0D5BA}" srcOrd="2" destOrd="0" presId="urn:microsoft.com/office/officeart/2005/8/layout/process4"/>
    <dgm:cxn modelId="{AC4F0E72-9DDE-4577-81A1-E6A173EF0E0F}" type="presParOf" srcId="{875A0822-C239-4904-B363-785D50B0D5BA}" destId="{E96C4ABF-6A35-46C1-8CB0-CD45E3900600}" srcOrd="0" destOrd="0" presId="urn:microsoft.com/office/officeart/2005/8/layout/process4"/>
    <dgm:cxn modelId="{0F1E0851-6BD4-42C7-A53E-358F7116D2E2}" type="presParOf" srcId="{875A0822-C239-4904-B363-785D50B0D5BA}" destId="{14A13EA5-B91E-4C74-9025-36B46B70F93A}" srcOrd="1" destOrd="0" presId="urn:microsoft.com/office/officeart/2005/8/layout/process4"/>
    <dgm:cxn modelId="{35A1D1C6-BD10-405A-8E44-51C5B1BCFF5C}" type="presParOf" srcId="{875A0822-C239-4904-B363-785D50B0D5BA}" destId="{ACB54D8E-A876-4827-ABBA-B37684A85EC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234141-2081-4455-A12A-52D8B3A0F5FE}" type="doc">
      <dgm:prSet loTypeId="urn:microsoft.com/office/officeart/2005/8/layout/matrix3" loCatId="matrix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7E33E4E-D597-489B-B318-65EA4DC50EB1}">
      <dgm:prSet phldrT="[Text]"/>
      <dgm:spPr/>
      <dgm:t>
        <a:bodyPr/>
        <a:lstStyle/>
        <a:p>
          <a:r>
            <a:rPr lang="en-US" dirty="0" smtClean="0"/>
            <a:t>Features</a:t>
          </a:r>
          <a:endParaRPr lang="en-US" dirty="0"/>
        </a:p>
      </dgm:t>
    </dgm:pt>
    <dgm:pt modelId="{24D5E01F-A3F0-43AB-A9FE-DC4074CC8E5A}" type="parTrans" cxnId="{10D1568C-0C09-4822-881A-02B77AE5D64F}">
      <dgm:prSet/>
      <dgm:spPr/>
      <dgm:t>
        <a:bodyPr/>
        <a:lstStyle/>
        <a:p>
          <a:endParaRPr lang="en-US"/>
        </a:p>
      </dgm:t>
    </dgm:pt>
    <dgm:pt modelId="{C2D5960A-BFEF-417E-A6B2-B8B54B718646}" type="sibTrans" cxnId="{10D1568C-0C09-4822-881A-02B77AE5D64F}">
      <dgm:prSet/>
      <dgm:spPr/>
      <dgm:t>
        <a:bodyPr/>
        <a:lstStyle/>
        <a:p>
          <a:endParaRPr lang="en-US"/>
        </a:p>
      </dgm:t>
    </dgm:pt>
    <dgm:pt modelId="{E36175B0-5EA6-47A7-99EA-B87C52CE8C41}">
      <dgm:prSet phldrT="[Text]"/>
      <dgm:spPr/>
      <dgm:t>
        <a:bodyPr/>
        <a:lstStyle/>
        <a:p>
          <a:r>
            <a:rPr lang="en-US" dirty="0" smtClean="0"/>
            <a:t>IDE Plug-in Support</a:t>
          </a:r>
          <a:endParaRPr lang="en-US" dirty="0"/>
        </a:p>
      </dgm:t>
    </dgm:pt>
    <dgm:pt modelId="{2C7459AD-3D3C-4D4B-B30D-A55254C30262}" type="parTrans" cxnId="{06E85415-66F0-4D04-92C7-A5DADFBF83DF}">
      <dgm:prSet/>
      <dgm:spPr/>
      <dgm:t>
        <a:bodyPr/>
        <a:lstStyle/>
        <a:p>
          <a:endParaRPr lang="en-US"/>
        </a:p>
      </dgm:t>
    </dgm:pt>
    <dgm:pt modelId="{611CAA48-51A8-414F-B119-3EBE9A9332F1}" type="sibTrans" cxnId="{06E85415-66F0-4D04-92C7-A5DADFBF83DF}">
      <dgm:prSet/>
      <dgm:spPr/>
      <dgm:t>
        <a:bodyPr/>
        <a:lstStyle/>
        <a:p>
          <a:endParaRPr lang="en-US"/>
        </a:p>
      </dgm:t>
    </dgm:pt>
    <dgm:pt modelId="{A84377A6-3AA8-40A3-9541-11832110FDC0}">
      <dgm:prSet phldrT="[Text]"/>
      <dgm:spPr/>
      <dgm:t>
        <a:bodyPr/>
        <a:lstStyle/>
        <a:p>
          <a:r>
            <a:rPr lang="en-US" b="0" i="0" dirty="0" smtClean="0"/>
            <a:t>Transports and Attachments</a:t>
          </a:r>
          <a:endParaRPr lang="en-US" b="0" dirty="0"/>
        </a:p>
      </dgm:t>
    </dgm:pt>
    <dgm:pt modelId="{B55A6904-3307-4B73-A30E-5527FCD55BD8}" type="parTrans" cxnId="{1B80455C-9121-4BCA-8DE5-1D373C31C8EC}">
      <dgm:prSet/>
      <dgm:spPr/>
      <dgm:t>
        <a:bodyPr/>
        <a:lstStyle/>
        <a:p>
          <a:endParaRPr lang="en-US"/>
        </a:p>
      </dgm:t>
    </dgm:pt>
    <dgm:pt modelId="{1658838E-7A27-4264-A5A2-0DB35E5A2A5E}" type="sibTrans" cxnId="{1B80455C-9121-4BCA-8DE5-1D373C31C8EC}">
      <dgm:prSet/>
      <dgm:spPr/>
      <dgm:t>
        <a:bodyPr/>
        <a:lstStyle/>
        <a:p>
          <a:endParaRPr lang="en-US"/>
        </a:p>
      </dgm:t>
    </dgm:pt>
    <dgm:pt modelId="{51B9529A-2915-4467-9DC5-BA899793045B}">
      <dgm:prSet phldrT="[Text]"/>
      <dgm:spPr/>
      <dgm:t>
        <a:bodyPr/>
        <a:lstStyle/>
        <a:p>
          <a:r>
            <a:rPr lang="en-US" dirty="0" smtClean="0"/>
            <a:t>Data Binding</a:t>
          </a:r>
          <a:endParaRPr lang="en-US" dirty="0"/>
        </a:p>
      </dgm:t>
    </dgm:pt>
    <dgm:pt modelId="{C41CEF67-C1B4-4A13-97C4-AB25B8A58D6C}" type="parTrans" cxnId="{7494A368-674B-430B-AF1F-522BB5F0C662}">
      <dgm:prSet/>
      <dgm:spPr/>
      <dgm:t>
        <a:bodyPr/>
        <a:lstStyle/>
        <a:p>
          <a:endParaRPr lang="en-US"/>
        </a:p>
      </dgm:t>
    </dgm:pt>
    <dgm:pt modelId="{80FF8224-A817-4A91-8D85-7C7F074AFEB7}" type="sibTrans" cxnId="{7494A368-674B-430B-AF1F-522BB5F0C662}">
      <dgm:prSet/>
      <dgm:spPr/>
      <dgm:t>
        <a:bodyPr/>
        <a:lstStyle/>
        <a:p>
          <a:endParaRPr lang="en-US"/>
        </a:p>
      </dgm:t>
    </dgm:pt>
    <dgm:pt modelId="{C2AD1BDD-E846-4221-B0D0-074F4EE15F50}" type="pres">
      <dgm:prSet presAssocID="{02234141-2081-4455-A12A-52D8B3A0F5F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2CED1D-EF22-465C-9503-135280DC8102}" type="pres">
      <dgm:prSet presAssocID="{02234141-2081-4455-A12A-52D8B3A0F5FE}" presName="diamond" presStyleLbl="bgShp" presStyleIdx="0" presStyleCnt="1"/>
      <dgm:spPr/>
      <dgm:t>
        <a:bodyPr/>
        <a:lstStyle/>
        <a:p>
          <a:endParaRPr lang="en-US"/>
        </a:p>
      </dgm:t>
    </dgm:pt>
    <dgm:pt modelId="{44D0D2B1-FD5B-40D4-89A0-FBB5254B8570}" type="pres">
      <dgm:prSet presAssocID="{02234141-2081-4455-A12A-52D8B3A0F5F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0FBFE-8A40-4BA6-8507-1C2D631C48F9}" type="pres">
      <dgm:prSet presAssocID="{02234141-2081-4455-A12A-52D8B3A0F5F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BE128-7536-4EC7-A874-E6563363F70B}" type="pres">
      <dgm:prSet presAssocID="{02234141-2081-4455-A12A-52D8B3A0F5F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662AB-351B-426A-837F-BB7CD40D1BAA}" type="pres">
      <dgm:prSet presAssocID="{02234141-2081-4455-A12A-52D8B3A0F5F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93001E-FA70-4611-9CA6-9181250C5DE6}" type="presOf" srcId="{02234141-2081-4455-A12A-52D8B3A0F5FE}" destId="{C2AD1BDD-E846-4221-B0D0-074F4EE15F50}" srcOrd="0" destOrd="0" presId="urn:microsoft.com/office/officeart/2005/8/layout/matrix3"/>
    <dgm:cxn modelId="{DEA349D8-87B6-4EAD-A78D-E3910C1F6119}" type="presOf" srcId="{51B9529A-2915-4467-9DC5-BA899793045B}" destId="{6A8662AB-351B-426A-837F-BB7CD40D1BAA}" srcOrd="0" destOrd="0" presId="urn:microsoft.com/office/officeart/2005/8/layout/matrix3"/>
    <dgm:cxn modelId="{968C6E1F-1D05-431D-977C-F678ED65609F}" type="presOf" srcId="{E36175B0-5EA6-47A7-99EA-B87C52CE8C41}" destId="{0430FBFE-8A40-4BA6-8507-1C2D631C48F9}" srcOrd="0" destOrd="0" presId="urn:microsoft.com/office/officeart/2005/8/layout/matrix3"/>
    <dgm:cxn modelId="{06E85415-66F0-4D04-92C7-A5DADFBF83DF}" srcId="{02234141-2081-4455-A12A-52D8B3A0F5FE}" destId="{E36175B0-5EA6-47A7-99EA-B87C52CE8C41}" srcOrd="1" destOrd="0" parTransId="{2C7459AD-3D3C-4D4B-B30D-A55254C30262}" sibTransId="{611CAA48-51A8-414F-B119-3EBE9A9332F1}"/>
    <dgm:cxn modelId="{1B80455C-9121-4BCA-8DE5-1D373C31C8EC}" srcId="{02234141-2081-4455-A12A-52D8B3A0F5FE}" destId="{A84377A6-3AA8-40A3-9541-11832110FDC0}" srcOrd="2" destOrd="0" parTransId="{B55A6904-3307-4B73-A30E-5527FCD55BD8}" sibTransId="{1658838E-7A27-4264-A5A2-0DB35E5A2A5E}"/>
    <dgm:cxn modelId="{10D1568C-0C09-4822-881A-02B77AE5D64F}" srcId="{02234141-2081-4455-A12A-52D8B3A0F5FE}" destId="{D7E33E4E-D597-489B-B318-65EA4DC50EB1}" srcOrd="0" destOrd="0" parTransId="{24D5E01F-A3F0-43AB-A9FE-DC4074CC8E5A}" sibTransId="{C2D5960A-BFEF-417E-A6B2-B8B54B718646}"/>
    <dgm:cxn modelId="{7494A368-674B-430B-AF1F-522BB5F0C662}" srcId="{02234141-2081-4455-A12A-52D8B3A0F5FE}" destId="{51B9529A-2915-4467-9DC5-BA899793045B}" srcOrd="3" destOrd="0" parTransId="{C41CEF67-C1B4-4A13-97C4-AB25B8A58D6C}" sibTransId="{80FF8224-A817-4A91-8D85-7C7F074AFEB7}"/>
    <dgm:cxn modelId="{70A7A6AB-B23E-422A-B485-A7F9471E2D63}" type="presOf" srcId="{A84377A6-3AA8-40A3-9541-11832110FDC0}" destId="{C7DBE128-7536-4EC7-A874-E6563363F70B}" srcOrd="0" destOrd="0" presId="urn:microsoft.com/office/officeart/2005/8/layout/matrix3"/>
    <dgm:cxn modelId="{FF95E383-6BC5-4496-B1F6-5331F801F0EC}" type="presOf" srcId="{D7E33E4E-D597-489B-B318-65EA4DC50EB1}" destId="{44D0D2B1-FD5B-40D4-89A0-FBB5254B8570}" srcOrd="0" destOrd="0" presId="urn:microsoft.com/office/officeart/2005/8/layout/matrix3"/>
    <dgm:cxn modelId="{EE2A2937-F7F2-4939-BAEB-A50A593AAB05}" type="presParOf" srcId="{C2AD1BDD-E846-4221-B0D0-074F4EE15F50}" destId="{4F2CED1D-EF22-465C-9503-135280DC8102}" srcOrd="0" destOrd="0" presId="urn:microsoft.com/office/officeart/2005/8/layout/matrix3"/>
    <dgm:cxn modelId="{E6BA68EF-F506-42E6-A29B-AE1B9894DF67}" type="presParOf" srcId="{C2AD1BDD-E846-4221-B0D0-074F4EE15F50}" destId="{44D0D2B1-FD5B-40D4-89A0-FBB5254B8570}" srcOrd="1" destOrd="0" presId="urn:microsoft.com/office/officeart/2005/8/layout/matrix3"/>
    <dgm:cxn modelId="{403DDF1D-17A4-4EE4-89CF-D841EC7A8667}" type="presParOf" srcId="{C2AD1BDD-E846-4221-B0D0-074F4EE15F50}" destId="{0430FBFE-8A40-4BA6-8507-1C2D631C48F9}" srcOrd="2" destOrd="0" presId="urn:microsoft.com/office/officeart/2005/8/layout/matrix3"/>
    <dgm:cxn modelId="{483B2B82-0958-4CA3-B0CB-A66BFF045F50}" type="presParOf" srcId="{C2AD1BDD-E846-4221-B0D0-074F4EE15F50}" destId="{C7DBE128-7536-4EC7-A874-E6563363F70B}" srcOrd="3" destOrd="0" presId="urn:microsoft.com/office/officeart/2005/8/layout/matrix3"/>
    <dgm:cxn modelId="{384253FC-1C25-4D9D-8BFC-E544AE0E4C2C}" type="presParOf" srcId="{C2AD1BDD-E846-4221-B0D0-074F4EE15F50}" destId="{6A8662AB-351B-426A-837F-BB7CD40D1BAA}" srcOrd="4" destOrd="0" presId="urn:microsoft.com/office/officeart/2005/8/layout/matrix3"/>
  </dgm:cxnLst>
  <dgm:bg/>
  <dgm:whole>
    <a:ln w="19050"/>
  </dgm:whole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2FAFB5-7859-44E5-AD21-9E04C2DDA0B6}" type="doc">
      <dgm:prSet loTypeId="urn:microsoft.com/office/officeart/2005/8/layout/hierarchy2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910DBA4-5212-44DE-A0DC-9872734488B2}">
      <dgm:prSet phldrT="[Text]" custT="1"/>
      <dgm:spPr/>
      <dgm:t>
        <a:bodyPr/>
        <a:lstStyle/>
        <a:p>
          <a:r>
            <a:rPr lang="en-US" sz="1600" dirty="0" smtClean="0"/>
            <a:t>WSDL Soap Binding Style </a:t>
          </a:r>
          <a:endParaRPr lang="en-US" sz="1600" dirty="0"/>
        </a:p>
      </dgm:t>
    </dgm:pt>
    <dgm:pt modelId="{D74FC820-CF97-4C6E-8159-932BE0FDC9B8}" type="parTrans" cxnId="{ED40F968-B1D8-43DB-88D3-B4C37E0CD7B9}">
      <dgm:prSet/>
      <dgm:spPr/>
      <dgm:t>
        <a:bodyPr/>
        <a:lstStyle/>
        <a:p>
          <a:endParaRPr lang="en-US" sz="1600"/>
        </a:p>
      </dgm:t>
    </dgm:pt>
    <dgm:pt modelId="{1D5DA839-2B3D-4746-AF7B-A081D68F581B}" type="sibTrans" cxnId="{ED40F968-B1D8-43DB-88D3-B4C37E0CD7B9}">
      <dgm:prSet/>
      <dgm:spPr/>
      <dgm:t>
        <a:bodyPr/>
        <a:lstStyle/>
        <a:p>
          <a:endParaRPr lang="en-US" sz="1600"/>
        </a:p>
      </dgm:t>
    </dgm:pt>
    <dgm:pt modelId="{801D8356-6714-49DD-AFE7-29A06E0479EB}">
      <dgm:prSet phldrT="[Text]" custT="1"/>
      <dgm:spPr/>
      <dgm:t>
        <a:bodyPr/>
        <a:lstStyle/>
        <a:p>
          <a:r>
            <a:rPr lang="en-US" sz="1600" dirty="0" smtClean="0"/>
            <a:t>RPC</a:t>
          </a:r>
          <a:endParaRPr lang="en-US" sz="1600" dirty="0"/>
        </a:p>
      </dgm:t>
    </dgm:pt>
    <dgm:pt modelId="{CF495E64-7D14-41AA-AE8D-B8A151F0D4B2}" type="parTrans" cxnId="{67384D1E-62D0-4342-86F0-5DB6EB552BBF}">
      <dgm:prSet custT="1"/>
      <dgm:spPr>
        <a:ln w="127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 sz="1600"/>
        </a:p>
      </dgm:t>
    </dgm:pt>
    <dgm:pt modelId="{DE269312-5EB2-4413-8F45-EF9F506875EC}" type="sibTrans" cxnId="{67384D1E-62D0-4342-86F0-5DB6EB552BBF}">
      <dgm:prSet/>
      <dgm:spPr/>
      <dgm:t>
        <a:bodyPr/>
        <a:lstStyle/>
        <a:p>
          <a:endParaRPr lang="en-US" sz="1600"/>
        </a:p>
      </dgm:t>
    </dgm:pt>
    <dgm:pt modelId="{CAAFA9A7-2690-4914-BE8F-02C7CEDD8BBB}">
      <dgm:prSet phldrT="[Text]" custT="1"/>
      <dgm:spPr/>
      <dgm:t>
        <a:bodyPr/>
        <a:lstStyle/>
        <a:p>
          <a:r>
            <a:rPr lang="en-US" sz="1600" dirty="0" smtClean="0"/>
            <a:t>Document</a:t>
          </a:r>
          <a:endParaRPr lang="en-US" sz="1600" dirty="0"/>
        </a:p>
      </dgm:t>
    </dgm:pt>
    <dgm:pt modelId="{050A9C2C-4124-4AF3-8FF9-309C2A09F4EE}" type="parTrans" cxnId="{04AB90F8-9065-402B-8ED0-03A1ACBFAE4D}">
      <dgm:prSet custT="1"/>
      <dgm:spPr>
        <a:ln w="127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 sz="1600"/>
        </a:p>
      </dgm:t>
    </dgm:pt>
    <dgm:pt modelId="{F1A3A423-2FDD-4008-8202-66B8CE876E9E}" type="sibTrans" cxnId="{04AB90F8-9065-402B-8ED0-03A1ACBFAE4D}">
      <dgm:prSet/>
      <dgm:spPr/>
      <dgm:t>
        <a:bodyPr/>
        <a:lstStyle/>
        <a:p>
          <a:endParaRPr lang="en-US" sz="1600"/>
        </a:p>
      </dgm:t>
    </dgm:pt>
    <dgm:pt modelId="{357B358D-4A8A-4506-8AE5-5E1C1404BBFF}" type="pres">
      <dgm:prSet presAssocID="{812FAFB5-7859-44E5-AD21-9E04C2DDA0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AFD4F-7A13-43B7-A578-E92DF96863AA}" type="pres">
      <dgm:prSet presAssocID="{4910DBA4-5212-44DE-A0DC-9872734488B2}" presName="root1" presStyleCnt="0"/>
      <dgm:spPr/>
      <dgm:t>
        <a:bodyPr/>
        <a:lstStyle/>
        <a:p>
          <a:endParaRPr lang="en-US"/>
        </a:p>
      </dgm:t>
    </dgm:pt>
    <dgm:pt modelId="{2644DDB3-7263-47E7-9527-3A5CB9F7E0D6}" type="pres">
      <dgm:prSet presAssocID="{4910DBA4-5212-44DE-A0DC-9872734488B2}" presName="LevelOneTextNode" presStyleLbl="node0" presStyleIdx="0" presStyleCnt="1" custScaleX="44131" custScaleY="86050" custLinFactNeighborX="-32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2BC54A-5B06-4CC2-B503-AB884AE1B4B7}" type="pres">
      <dgm:prSet presAssocID="{4910DBA4-5212-44DE-A0DC-9872734488B2}" presName="level2hierChild" presStyleCnt="0"/>
      <dgm:spPr/>
      <dgm:t>
        <a:bodyPr/>
        <a:lstStyle/>
        <a:p>
          <a:endParaRPr lang="en-US"/>
        </a:p>
      </dgm:t>
    </dgm:pt>
    <dgm:pt modelId="{C4A45412-8BA2-4B75-B7D8-989A9735241A}" type="pres">
      <dgm:prSet presAssocID="{CF495E64-7D14-41AA-AE8D-B8A151F0D4B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C378EEC-AED7-410D-995C-AE41CE98BF23}" type="pres">
      <dgm:prSet presAssocID="{CF495E64-7D14-41AA-AE8D-B8A151F0D4B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5E65C93-EC23-4553-90E4-432A346431F3}" type="pres">
      <dgm:prSet presAssocID="{801D8356-6714-49DD-AFE7-29A06E0479EB}" presName="root2" presStyleCnt="0"/>
      <dgm:spPr/>
      <dgm:t>
        <a:bodyPr/>
        <a:lstStyle/>
        <a:p>
          <a:endParaRPr lang="en-US"/>
        </a:p>
      </dgm:t>
    </dgm:pt>
    <dgm:pt modelId="{CAA9663D-912F-4DA3-9EBB-D32E8DC707DF}" type="pres">
      <dgm:prSet presAssocID="{801D8356-6714-49DD-AFE7-29A06E0479EB}" presName="LevelTwoTextNode" presStyleLbl="node2" presStyleIdx="0" presStyleCnt="2" custScaleX="61184" custLinFactNeighborX="-48568" custLinFactNeighborY="-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4468C-E24D-4207-AD57-42498294DF47}" type="pres">
      <dgm:prSet presAssocID="{801D8356-6714-49DD-AFE7-29A06E0479EB}" presName="level3hierChild" presStyleCnt="0"/>
      <dgm:spPr/>
      <dgm:t>
        <a:bodyPr/>
        <a:lstStyle/>
        <a:p>
          <a:endParaRPr lang="en-US"/>
        </a:p>
      </dgm:t>
    </dgm:pt>
    <dgm:pt modelId="{878FE200-6B08-4436-9DF2-BA1597D3CB40}" type="pres">
      <dgm:prSet presAssocID="{050A9C2C-4124-4AF3-8FF9-309C2A09F4E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216D58F-7170-4AFA-9DD2-EA010F315A58}" type="pres">
      <dgm:prSet presAssocID="{050A9C2C-4124-4AF3-8FF9-309C2A09F4E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CB60F08-0F54-4B92-94E9-AEB95706E474}" type="pres">
      <dgm:prSet presAssocID="{CAAFA9A7-2690-4914-BE8F-02C7CEDD8BBB}" presName="root2" presStyleCnt="0"/>
      <dgm:spPr/>
      <dgm:t>
        <a:bodyPr/>
        <a:lstStyle/>
        <a:p>
          <a:endParaRPr lang="en-US"/>
        </a:p>
      </dgm:t>
    </dgm:pt>
    <dgm:pt modelId="{9E073973-9CFC-41C2-B84A-3F01C5D022B6}" type="pres">
      <dgm:prSet presAssocID="{CAAFA9A7-2690-4914-BE8F-02C7CEDD8BBB}" presName="LevelTwoTextNode" presStyleLbl="node2" presStyleIdx="1" presStyleCnt="2" custScaleX="61080" custLinFactNeighborX="-46387" custLinFactNeighborY="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50DCDA-A0E6-4074-97CA-AA95B31228EB}" type="pres">
      <dgm:prSet presAssocID="{CAAFA9A7-2690-4914-BE8F-02C7CEDD8BBB}" presName="level3hierChild" presStyleCnt="0"/>
      <dgm:spPr/>
      <dgm:t>
        <a:bodyPr/>
        <a:lstStyle/>
        <a:p>
          <a:endParaRPr lang="en-US"/>
        </a:p>
      </dgm:t>
    </dgm:pt>
  </dgm:ptLst>
  <dgm:cxnLst>
    <dgm:cxn modelId="{BC5EC6E1-2E57-4F41-B7B9-97C70FA5469D}" type="presOf" srcId="{4910DBA4-5212-44DE-A0DC-9872734488B2}" destId="{2644DDB3-7263-47E7-9527-3A5CB9F7E0D6}" srcOrd="0" destOrd="0" presId="urn:microsoft.com/office/officeart/2005/8/layout/hierarchy2"/>
    <dgm:cxn modelId="{EA61630C-FF00-4BFA-BC0A-A5F7DA49E660}" type="presOf" srcId="{CAAFA9A7-2690-4914-BE8F-02C7CEDD8BBB}" destId="{9E073973-9CFC-41C2-B84A-3F01C5D022B6}" srcOrd="0" destOrd="0" presId="urn:microsoft.com/office/officeart/2005/8/layout/hierarchy2"/>
    <dgm:cxn modelId="{67384D1E-62D0-4342-86F0-5DB6EB552BBF}" srcId="{4910DBA4-5212-44DE-A0DC-9872734488B2}" destId="{801D8356-6714-49DD-AFE7-29A06E0479EB}" srcOrd="0" destOrd="0" parTransId="{CF495E64-7D14-41AA-AE8D-B8A151F0D4B2}" sibTransId="{DE269312-5EB2-4413-8F45-EF9F506875EC}"/>
    <dgm:cxn modelId="{04AB90F8-9065-402B-8ED0-03A1ACBFAE4D}" srcId="{4910DBA4-5212-44DE-A0DC-9872734488B2}" destId="{CAAFA9A7-2690-4914-BE8F-02C7CEDD8BBB}" srcOrd="1" destOrd="0" parTransId="{050A9C2C-4124-4AF3-8FF9-309C2A09F4EE}" sibTransId="{F1A3A423-2FDD-4008-8202-66B8CE876E9E}"/>
    <dgm:cxn modelId="{ED40F968-B1D8-43DB-88D3-B4C37E0CD7B9}" srcId="{812FAFB5-7859-44E5-AD21-9E04C2DDA0B6}" destId="{4910DBA4-5212-44DE-A0DC-9872734488B2}" srcOrd="0" destOrd="0" parTransId="{D74FC820-CF97-4C6E-8159-932BE0FDC9B8}" sibTransId="{1D5DA839-2B3D-4746-AF7B-A081D68F581B}"/>
    <dgm:cxn modelId="{10FA726E-C9FE-452D-9230-17CA5FE8E13A}" type="presOf" srcId="{CF495E64-7D14-41AA-AE8D-B8A151F0D4B2}" destId="{C4A45412-8BA2-4B75-B7D8-989A9735241A}" srcOrd="0" destOrd="0" presId="urn:microsoft.com/office/officeart/2005/8/layout/hierarchy2"/>
    <dgm:cxn modelId="{E9EFAD86-7561-4517-8BC0-2038B7674A29}" type="presOf" srcId="{801D8356-6714-49DD-AFE7-29A06E0479EB}" destId="{CAA9663D-912F-4DA3-9EBB-D32E8DC707DF}" srcOrd="0" destOrd="0" presId="urn:microsoft.com/office/officeart/2005/8/layout/hierarchy2"/>
    <dgm:cxn modelId="{9AC182A8-208C-451E-A49B-5E55A6657CB3}" type="presOf" srcId="{050A9C2C-4124-4AF3-8FF9-309C2A09F4EE}" destId="{B216D58F-7170-4AFA-9DD2-EA010F315A58}" srcOrd="1" destOrd="0" presId="urn:microsoft.com/office/officeart/2005/8/layout/hierarchy2"/>
    <dgm:cxn modelId="{1F7ECC20-8DD5-4F79-A841-28C6304816D4}" type="presOf" srcId="{CF495E64-7D14-41AA-AE8D-B8A151F0D4B2}" destId="{EC378EEC-AED7-410D-995C-AE41CE98BF23}" srcOrd="1" destOrd="0" presId="urn:microsoft.com/office/officeart/2005/8/layout/hierarchy2"/>
    <dgm:cxn modelId="{479FAF65-D703-4CD3-BB19-A93C40B6DC6D}" type="presOf" srcId="{812FAFB5-7859-44E5-AD21-9E04C2DDA0B6}" destId="{357B358D-4A8A-4506-8AE5-5E1C1404BBFF}" srcOrd="0" destOrd="0" presId="urn:microsoft.com/office/officeart/2005/8/layout/hierarchy2"/>
    <dgm:cxn modelId="{E1289411-D36E-4BE4-8E58-9F060182AEF9}" type="presOf" srcId="{050A9C2C-4124-4AF3-8FF9-309C2A09F4EE}" destId="{878FE200-6B08-4436-9DF2-BA1597D3CB40}" srcOrd="0" destOrd="0" presId="urn:microsoft.com/office/officeart/2005/8/layout/hierarchy2"/>
    <dgm:cxn modelId="{697F6057-FBB8-4CBF-8449-0B3A21F36BE0}" type="presParOf" srcId="{357B358D-4A8A-4506-8AE5-5E1C1404BBFF}" destId="{048AFD4F-7A13-43B7-A578-E92DF96863AA}" srcOrd="0" destOrd="0" presId="urn:microsoft.com/office/officeart/2005/8/layout/hierarchy2"/>
    <dgm:cxn modelId="{20270569-40D7-4240-8F0E-F86A421B9902}" type="presParOf" srcId="{048AFD4F-7A13-43B7-A578-E92DF96863AA}" destId="{2644DDB3-7263-47E7-9527-3A5CB9F7E0D6}" srcOrd="0" destOrd="0" presId="urn:microsoft.com/office/officeart/2005/8/layout/hierarchy2"/>
    <dgm:cxn modelId="{ADA27249-0A22-4EBD-883D-C44708C32ACE}" type="presParOf" srcId="{048AFD4F-7A13-43B7-A578-E92DF96863AA}" destId="{5C2BC54A-5B06-4CC2-B503-AB884AE1B4B7}" srcOrd="1" destOrd="0" presId="urn:microsoft.com/office/officeart/2005/8/layout/hierarchy2"/>
    <dgm:cxn modelId="{5A65F122-585E-4C02-B029-C806F61F162E}" type="presParOf" srcId="{5C2BC54A-5B06-4CC2-B503-AB884AE1B4B7}" destId="{C4A45412-8BA2-4B75-B7D8-989A9735241A}" srcOrd="0" destOrd="0" presId="urn:microsoft.com/office/officeart/2005/8/layout/hierarchy2"/>
    <dgm:cxn modelId="{622CFADA-54E3-4959-B61A-0A13A9A3D50C}" type="presParOf" srcId="{C4A45412-8BA2-4B75-B7D8-989A9735241A}" destId="{EC378EEC-AED7-410D-995C-AE41CE98BF23}" srcOrd="0" destOrd="0" presId="urn:microsoft.com/office/officeart/2005/8/layout/hierarchy2"/>
    <dgm:cxn modelId="{0F6A3A31-B9FE-4A31-ADC8-962A917C4F98}" type="presParOf" srcId="{5C2BC54A-5B06-4CC2-B503-AB884AE1B4B7}" destId="{95E65C93-EC23-4553-90E4-432A346431F3}" srcOrd="1" destOrd="0" presId="urn:microsoft.com/office/officeart/2005/8/layout/hierarchy2"/>
    <dgm:cxn modelId="{DB4BA1F5-D27A-494F-9123-C53D0D3521AA}" type="presParOf" srcId="{95E65C93-EC23-4553-90E4-432A346431F3}" destId="{CAA9663D-912F-4DA3-9EBB-D32E8DC707DF}" srcOrd="0" destOrd="0" presId="urn:microsoft.com/office/officeart/2005/8/layout/hierarchy2"/>
    <dgm:cxn modelId="{E03614BC-BD7F-4DDA-811D-5C4CC93C5686}" type="presParOf" srcId="{95E65C93-EC23-4553-90E4-432A346431F3}" destId="{4D04468C-E24D-4207-AD57-42498294DF47}" srcOrd="1" destOrd="0" presId="urn:microsoft.com/office/officeart/2005/8/layout/hierarchy2"/>
    <dgm:cxn modelId="{FE43199D-12AC-40CD-99C0-7569D52CCF83}" type="presParOf" srcId="{5C2BC54A-5B06-4CC2-B503-AB884AE1B4B7}" destId="{878FE200-6B08-4436-9DF2-BA1597D3CB40}" srcOrd="2" destOrd="0" presId="urn:microsoft.com/office/officeart/2005/8/layout/hierarchy2"/>
    <dgm:cxn modelId="{95B2BA58-A092-46A1-93A9-9F901B199CAB}" type="presParOf" srcId="{878FE200-6B08-4436-9DF2-BA1597D3CB40}" destId="{B216D58F-7170-4AFA-9DD2-EA010F315A58}" srcOrd="0" destOrd="0" presId="urn:microsoft.com/office/officeart/2005/8/layout/hierarchy2"/>
    <dgm:cxn modelId="{E4E8AAEB-738B-4517-9ECB-291E7C0A1AE2}" type="presParOf" srcId="{5C2BC54A-5B06-4CC2-B503-AB884AE1B4B7}" destId="{5CB60F08-0F54-4B92-94E9-AEB95706E474}" srcOrd="3" destOrd="0" presId="urn:microsoft.com/office/officeart/2005/8/layout/hierarchy2"/>
    <dgm:cxn modelId="{DB795B69-F2F6-4E98-9AB6-7E0F9B7822AA}" type="presParOf" srcId="{5CB60F08-0F54-4B92-94E9-AEB95706E474}" destId="{9E073973-9CFC-41C2-B84A-3F01C5D022B6}" srcOrd="0" destOrd="0" presId="urn:microsoft.com/office/officeart/2005/8/layout/hierarchy2"/>
    <dgm:cxn modelId="{5E979752-EEAA-4BF7-8D10-E25C85C4D2F8}" type="presParOf" srcId="{5CB60F08-0F54-4B92-94E9-AEB95706E474}" destId="{F850DCDA-A0E6-4074-97CA-AA95B31228EB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54FF187-1195-48BE-9316-138562FDE354}" type="datetimeFigureOut">
              <a:rPr lang="en-US">
                <a:latin typeface="Calibri" pitchFamily="34" charset="0"/>
              </a:rPr>
              <a:pPr>
                <a:defRPr/>
              </a:pPr>
              <a:t>10/28/2010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6DBAD9-ECDF-47DD-8B02-482C8F7AE865}" type="slidenum">
              <a:rPr lang="en-US">
                <a:latin typeface="Calibri" pitchFamily="34" charset="0"/>
              </a:rPr>
              <a:pPr>
                <a:defRPr/>
              </a:pPr>
              <a:t>‹#›</a:t>
            </a:fld>
            <a:endParaRPr lang="en-US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3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2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3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2</a:t>
            </a: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4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ED40A-358B-41A5-A2AC-3E07EEF0B7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92A8-478A-4683-B459-6DD0F3C681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19450"/>
            <a:ext cx="9143245" cy="1219099"/>
          </a:xfrm>
          <a:prstGeom prst="rect">
            <a:avLst/>
          </a:prstGeom>
        </p:spPr>
      </p:pic>
      <p:sp>
        <p:nvSpPr>
          <p:cNvPr id="6" name="Freeform 15"/>
          <p:cNvSpPr>
            <a:spLocks/>
          </p:cNvSpPr>
          <p:nvPr/>
        </p:nvSpPr>
        <p:spPr bwMode="auto">
          <a:xfrm>
            <a:off x="0" y="0"/>
            <a:ext cx="1600200" cy="1143000"/>
          </a:xfrm>
          <a:custGeom>
            <a:avLst/>
            <a:gdLst/>
            <a:ahLst/>
            <a:cxnLst>
              <a:cxn ang="0">
                <a:pos x="20501" y="0"/>
              </a:cxn>
              <a:cxn ang="0">
                <a:pos x="20559" y="8"/>
              </a:cxn>
              <a:cxn ang="0">
                <a:pos x="20614" y="23"/>
              </a:cxn>
              <a:cxn ang="0">
                <a:pos x="20666" y="47"/>
              </a:cxn>
              <a:cxn ang="0">
                <a:pos x="20713" y="77"/>
              </a:cxn>
              <a:cxn ang="0">
                <a:pos x="20755" y="113"/>
              </a:cxn>
              <a:cxn ang="0">
                <a:pos x="20791" y="155"/>
              </a:cxn>
              <a:cxn ang="0">
                <a:pos x="20821" y="202"/>
              </a:cxn>
              <a:cxn ang="0">
                <a:pos x="20845" y="254"/>
              </a:cxn>
              <a:cxn ang="0">
                <a:pos x="20860" y="309"/>
              </a:cxn>
              <a:cxn ang="0">
                <a:pos x="20868" y="367"/>
              </a:cxn>
              <a:cxn ang="0">
                <a:pos x="20868" y="12533"/>
              </a:cxn>
              <a:cxn ang="0">
                <a:pos x="20860" y="12591"/>
              </a:cxn>
              <a:cxn ang="0">
                <a:pos x="20845" y="12646"/>
              </a:cxn>
              <a:cxn ang="0">
                <a:pos x="20821" y="12698"/>
              </a:cxn>
              <a:cxn ang="0">
                <a:pos x="20791" y="12745"/>
              </a:cxn>
              <a:cxn ang="0">
                <a:pos x="20755" y="12787"/>
              </a:cxn>
              <a:cxn ang="0">
                <a:pos x="20713" y="12823"/>
              </a:cxn>
              <a:cxn ang="0">
                <a:pos x="20666" y="12853"/>
              </a:cxn>
              <a:cxn ang="0">
                <a:pos x="20614" y="12877"/>
              </a:cxn>
              <a:cxn ang="0">
                <a:pos x="20559" y="12892"/>
              </a:cxn>
              <a:cxn ang="0">
                <a:pos x="20501" y="12900"/>
              </a:cxn>
              <a:cxn ang="0">
                <a:pos x="367" y="12900"/>
              </a:cxn>
              <a:cxn ang="0">
                <a:pos x="309" y="12892"/>
              </a:cxn>
              <a:cxn ang="0">
                <a:pos x="254" y="12877"/>
              </a:cxn>
              <a:cxn ang="0">
                <a:pos x="202" y="12853"/>
              </a:cxn>
              <a:cxn ang="0">
                <a:pos x="155" y="12823"/>
              </a:cxn>
              <a:cxn ang="0">
                <a:pos x="113" y="12787"/>
              </a:cxn>
              <a:cxn ang="0">
                <a:pos x="77" y="12745"/>
              </a:cxn>
              <a:cxn ang="0">
                <a:pos x="47" y="12698"/>
              </a:cxn>
              <a:cxn ang="0">
                <a:pos x="23" y="12646"/>
              </a:cxn>
              <a:cxn ang="0">
                <a:pos x="8" y="12591"/>
              </a:cxn>
              <a:cxn ang="0">
                <a:pos x="0" y="12533"/>
              </a:cxn>
              <a:cxn ang="0">
                <a:pos x="0" y="367"/>
              </a:cxn>
              <a:cxn ang="0">
                <a:pos x="8" y="309"/>
              </a:cxn>
              <a:cxn ang="0">
                <a:pos x="23" y="254"/>
              </a:cxn>
              <a:cxn ang="0">
                <a:pos x="47" y="202"/>
              </a:cxn>
              <a:cxn ang="0">
                <a:pos x="77" y="155"/>
              </a:cxn>
              <a:cxn ang="0">
                <a:pos x="113" y="113"/>
              </a:cxn>
              <a:cxn ang="0">
                <a:pos x="155" y="77"/>
              </a:cxn>
              <a:cxn ang="0">
                <a:pos x="202" y="47"/>
              </a:cxn>
              <a:cxn ang="0">
                <a:pos x="254" y="23"/>
              </a:cxn>
              <a:cxn ang="0">
                <a:pos x="309" y="8"/>
              </a:cxn>
              <a:cxn ang="0">
                <a:pos x="367" y="0"/>
              </a:cxn>
            </a:cxnLst>
            <a:rect l="0" t="0" r="r" b="b"/>
            <a:pathLst>
              <a:path w="20868" h="12900">
                <a:moveTo>
                  <a:pt x="386" y="0"/>
                </a:moveTo>
                <a:lnTo>
                  <a:pt x="20482" y="0"/>
                </a:lnTo>
                <a:lnTo>
                  <a:pt x="20501" y="0"/>
                </a:lnTo>
                <a:lnTo>
                  <a:pt x="20521" y="1"/>
                </a:lnTo>
                <a:lnTo>
                  <a:pt x="20541" y="4"/>
                </a:lnTo>
                <a:lnTo>
                  <a:pt x="20559" y="8"/>
                </a:lnTo>
                <a:lnTo>
                  <a:pt x="20578" y="12"/>
                </a:lnTo>
                <a:lnTo>
                  <a:pt x="20597" y="17"/>
                </a:lnTo>
                <a:lnTo>
                  <a:pt x="20614" y="23"/>
                </a:lnTo>
                <a:lnTo>
                  <a:pt x="20632" y="30"/>
                </a:lnTo>
                <a:lnTo>
                  <a:pt x="20649" y="38"/>
                </a:lnTo>
                <a:lnTo>
                  <a:pt x="20666" y="47"/>
                </a:lnTo>
                <a:lnTo>
                  <a:pt x="20682" y="56"/>
                </a:lnTo>
                <a:lnTo>
                  <a:pt x="20697" y="66"/>
                </a:lnTo>
                <a:lnTo>
                  <a:pt x="20713" y="77"/>
                </a:lnTo>
                <a:lnTo>
                  <a:pt x="20727" y="89"/>
                </a:lnTo>
                <a:lnTo>
                  <a:pt x="20742" y="100"/>
                </a:lnTo>
                <a:lnTo>
                  <a:pt x="20755" y="113"/>
                </a:lnTo>
                <a:lnTo>
                  <a:pt x="20768" y="126"/>
                </a:lnTo>
                <a:lnTo>
                  <a:pt x="20779" y="141"/>
                </a:lnTo>
                <a:lnTo>
                  <a:pt x="20791" y="155"/>
                </a:lnTo>
                <a:lnTo>
                  <a:pt x="20802" y="171"/>
                </a:lnTo>
                <a:lnTo>
                  <a:pt x="20812" y="186"/>
                </a:lnTo>
                <a:lnTo>
                  <a:pt x="20821" y="202"/>
                </a:lnTo>
                <a:lnTo>
                  <a:pt x="20830" y="219"/>
                </a:lnTo>
                <a:lnTo>
                  <a:pt x="20838" y="236"/>
                </a:lnTo>
                <a:lnTo>
                  <a:pt x="20845" y="254"/>
                </a:lnTo>
                <a:lnTo>
                  <a:pt x="20851" y="271"/>
                </a:lnTo>
                <a:lnTo>
                  <a:pt x="20856" y="290"/>
                </a:lnTo>
                <a:lnTo>
                  <a:pt x="20860" y="309"/>
                </a:lnTo>
                <a:lnTo>
                  <a:pt x="20864" y="327"/>
                </a:lnTo>
                <a:lnTo>
                  <a:pt x="20867" y="347"/>
                </a:lnTo>
                <a:lnTo>
                  <a:pt x="20868" y="367"/>
                </a:lnTo>
                <a:lnTo>
                  <a:pt x="20868" y="386"/>
                </a:lnTo>
                <a:lnTo>
                  <a:pt x="20868" y="12514"/>
                </a:lnTo>
                <a:lnTo>
                  <a:pt x="20868" y="12533"/>
                </a:lnTo>
                <a:lnTo>
                  <a:pt x="20867" y="12553"/>
                </a:lnTo>
                <a:lnTo>
                  <a:pt x="20864" y="12573"/>
                </a:lnTo>
                <a:lnTo>
                  <a:pt x="20860" y="12591"/>
                </a:lnTo>
                <a:lnTo>
                  <a:pt x="20856" y="12610"/>
                </a:lnTo>
                <a:lnTo>
                  <a:pt x="20851" y="12629"/>
                </a:lnTo>
                <a:lnTo>
                  <a:pt x="20845" y="12646"/>
                </a:lnTo>
                <a:lnTo>
                  <a:pt x="20838" y="12664"/>
                </a:lnTo>
                <a:lnTo>
                  <a:pt x="20830" y="12681"/>
                </a:lnTo>
                <a:lnTo>
                  <a:pt x="20821" y="12698"/>
                </a:lnTo>
                <a:lnTo>
                  <a:pt x="20812" y="12714"/>
                </a:lnTo>
                <a:lnTo>
                  <a:pt x="20802" y="12729"/>
                </a:lnTo>
                <a:lnTo>
                  <a:pt x="20791" y="12745"/>
                </a:lnTo>
                <a:lnTo>
                  <a:pt x="20779" y="12759"/>
                </a:lnTo>
                <a:lnTo>
                  <a:pt x="20768" y="12774"/>
                </a:lnTo>
                <a:lnTo>
                  <a:pt x="20755" y="12787"/>
                </a:lnTo>
                <a:lnTo>
                  <a:pt x="20742" y="12800"/>
                </a:lnTo>
                <a:lnTo>
                  <a:pt x="20727" y="12811"/>
                </a:lnTo>
                <a:lnTo>
                  <a:pt x="20713" y="12823"/>
                </a:lnTo>
                <a:lnTo>
                  <a:pt x="20697" y="12835"/>
                </a:lnTo>
                <a:lnTo>
                  <a:pt x="20682" y="12844"/>
                </a:lnTo>
                <a:lnTo>
                  <a:pt x="20666" y="12853"/>
                </a:lnTo>
                <a:lnTo>
                  <a:pt x="20649" y="12862"/>
                </a:lnTo>
                <a:lnTo>
                  <a:pt x="20632" y="12870"/>
                </a:lnTo>
                <a:lnTo>
                  <a:pt x="20614" y="12877"/>
                </a:lnTo>
                <a:lnTo>
                  <a:pt x="20597" y="12883"/>
                </a:lnTo>
                <a:lnTo>
                  <a:pt x="20578" y="12888"/>
                </a:lnTo>
                <a:lnTo>
                  <a:pt x="20559" y="12892"/>
                </a:lnTo>
                <a:lnTo>
                  <a:pt x="20541" y="12896"/>
                </a:lnTo>
                <a:lnTo>
                  <a:pt x="20521" y="12899"/>
                </a:lnTo>
                <a:lnTo>
                  <a:pt x="20501" y="12900"/>
                </a:lnTo>
                <a:lnTo>
                  <a:pt x="20482" y="12900"/>
                </a:lnTo>
                <a:lnTo>
                  <a:pt x="386" y="12900"/>
                </a:lnTo>
                <a:lnTo>
                  <a:pt x="367" y="12900"/>
                </a:lnTo>
                <a:lnTo>
                  <a:pt x="347" y="12899"/>
                </a:lnTo>
                <a:lnTo>
                  <a:pt x="327" y="12896"/>
                </a:lnTo>
                <a:lnTo>
                  <a:pt x="309" y="12892"/>
                </a:lnTo>
                <a:lnTo>
                  <a:pt x="290" y="12888"/>
                </a:lnTo>
                <a:lnTo>
                  <a:pt x="271" y="12883"/>
                </a:lnTo>
                <a:lnTo>
                  <a:pt x="254" y="12877"/>
                </a:lnTo>
                <a:lnTo>
                  <a:pt x="236" y="12870"/>
                </a:lnTo>
                <a:lnTo>
                  <a:pt x="219" y="12862"/>
                </a:lnTo>
                <a:lnTo>
                  <a:pt x="202" y="12853"/>
                </a:lnTo>
                <a:lnTo>
                  <a:pt x="186" y="12844"/>
                </a:lnTo>
                <a:lnTo>
                  <a:pt x="171" y="12835"/>
                </a:lnTo>
                <a:lnTo>
                  <a:pt x="155" y="12823"/>
                </a:lnTo>
                <a:lnTo>
                  <a:pt x="141" y="12811"/>
                </a:lnTo>
                <a:lnTo>
                  <a:pt x="126" y="12800"/>
                </a:lnTo>
                <a:lnTo>
                  <a:pt x="113" y="12787"/>
                </a:lnTo>
                <a:lnTo>
                  <a:pt x="100" y="12774"/>
                </a:lnTo>
                <a:lnTo>
                  <a:pt x="89" y="12759"/>
                </a:lnTo>
                <a:lnTo>
                  <a:pt x="77" y="12745"/>
                </a:lnTo>
                <a:lnTo>
                  <a:pt x="65" y="12729"/>
                </a:lnTo>
                <a:lnTo>
                  <a:pt x="56" y="12714"/>
                </a:lnTo>
                <a:lnTo>
                  <a:pt x="47" y="12698"/>
                </a:lnTo>
                <a:lnTo>
                  <a:pt x="38" y="12681"/>
                </a:lnTo>
                <a:lnTo>
                  <a:pt x="30" y="12664"/>
                </a:lnTo>
                <a:lnTo>
                  <a:pt x="23" y="12646"/>
                </a:lnTo>
                <a:lnTo>
                  <a:pt x="17" y="12629"/>
                </a:lnTo>
                <a:lnTo>
                  <a:pt x="12" y="12610"/>
                </a:lnTo>
                <a:lnTo>
                  <a:pt x="8" y="12591"/>
                </a:lnTo>
                <a:lnTo>
                  <a:pt x="4" y="12573"/>
                </a:lnTo>
                <a:lnTo>
                  <a:pt x="1" y="12553"/>
                </a:lnTo>
                <a:lnTo>
                  <a:pt x="0" y="12533"/>
                </a:lnTo>
                <a:lnTo>
                  <a:pt x="0" y="12514"/>
                </a:lnTo>
                <a:lnTo>
                  <a:pt x="0" y="386"/>
                </a:lnTo>
                <a:lnTo>
                  <a:pt x="0" y="367"/>
                </a:lnTo>
                <a:lnTo>
                  <a:pt x="1" y="347"/>
                </a:lnTo>
                <a:lnTo>
                  <a:pt x="4" y="327"/>
                </a:lnTo>
                <a:lnTo>
                  <a:pt x="8" y="309"/>
                </a:lnTo>
                <a:lnTo>
                  <a:pt x="12" y="290"/>
                </a:lnTo>
                <a:lnTo>
                  <a:pt x="17" y="271"/>
                </a:lnTo>
                <a:lnTo>
                  <a:pt x="23" y="254"/>
                </a:lnTo>
                <a:lnTo>
                  <a:pt x="30" y="236"/>
                </a:lnTo>
                <a:lnTo>
                  <a:pt x="38" y="219"/>
                </a:lnTo>
                <a:lnTo>
                  <a:pt x="47" y="202"/>
                </a:lnTo>
                <a:lnTo>
                  <a:pt x="56" y="186"/>
                </a:lnTo>
                <a:lnTo>
                  <a:pt x="65" y="171"/>
                </a:lnTo>
                <a:lnTo>
                  <a:pt x="77" y="155"/>
                </a:lnTo>
                <a:lnTo>
                  <a:pt x="89" y="141"/>
                </a:lnTo>
                <a:lnTo>
                  <a:pt x="100" y="126"/>
                </a:lnTo>
                <a:lnTo>
                  <a:pt x="113" y="113"/>
                </a:lnTo>
                <a:lnTo>
                  <a:pt x="126" y="100"/>
                </a:lnTo>
                <a:lnTo>
                  <a:pt x="141" y="89"/>
                </a:lnTo>
                <a:lnTo>
                  <a:pt x="155" y="77"/>
                </a:lnTo>
                <a:lnTo>
                  <a:pt x="171" y="66"/>
                </a:lnTo>
                <a:lnTo>
                  <a:pt x="186" y="56"/>
                </a:lnTo>
                <a:lnTo>
                  <a:pt x="202" y="47"/>
                </a:lnTo>
                <a:lnTo>
                  <a:pt x="219" y="38"/>
                </a:lnTo>
                <a:lnTo>
                  <a:pt x="236" y="30"/>
                </a:lnTo>
                <a:lnTo>
                  <a:pt x="254" y="23"/>
                </a:lnTo>
                <a:lnTo>
                  <a:pt x="271" y="17"/>
                </a:lnTo>
                <a:lnTo>
                  <a:pt x="290" y="12"/>
                </a:lnTo>
                <a:lnTo>
                  <a:pt x="309" y="8"/>
                </a:lnTo>
                <a:lnTo>
                  <a:pt x="327" y="4"/>
                </a:lnTo>
                <a:lnTo>
                  <a:pt x="347" y="1"/>
                </a:lnTo>
                <a:lnTo>
                  <a:pt x="367" y="0"/>
                </a:lnTo>
                <a:lnTo>
                  <a:pt x="386" y="0"/>
                </a:lnTo>
                <a:close/>
              </a:path>
            </a:pathLst>
          </a:custGeom>
          <a:solidFill>
            <a:schemeClr val="bg1"/>
          </a:solidFill>
          <a:ln w="127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102100"/>
            <a:ext cx="6400800" cy="609600"/>
          </a:xfrm>
        </p:spPr>
        <p:txBody>
          <a:bodyPr/>
          <a:lstStyle>
            <a:lvl1pPr algn="r">
              <a:buFontTx/>
              <a:buNone/>
              <a:tabLst>
                <a:tab pos="6172200" algn="r"/>
              </a:tabLst>
              <a:defRPr sz="20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>
            <a:lvl1pPr algn="r">
              <a:defRPr sz="40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1300" y="65706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1" descr="C:\Documents and Settings\maheshkumar.p\Desktop\Graphic1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335" y="0"/>
            <a:ext cx="1613535" cy="1143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0BF40-89FC-4FD0-9783-1304252D3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"/>
            <a:ext cx="2209800" cy="6438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"/>
            <a:ext cx="6477000" cy="6438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29DF-BBF3-4F7F-84C7-F662ECA06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FDBC-AD5C-4576-82C7-C4FC12C87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34C0C-3A09-4002-8685-35AFF756F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F194-6913-4492-A2D6-2C2E3A4B9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543800" cy="1143000"/>
          </a:xfrm>
        </p:spPr>
        <p:txBody>
          <a:bodyPr/>
          <a:lstStyle>
            <a:lvl1pPr>
              <a:defRPr sz="2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A60F-0BE2-47D7-83B7-F07EEA0C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5400"/>
            <a:ext cx="7543800" cy="1143000"/>
          </a:xfrm>
        </p:spPr>
        <p:txBody>
          <a:bodyPr/>
          <a:lstStyle>
            <a:lvl1pPr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5330E-8B63-4872-ACC4-3C9767C51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6AF86-B989-44F7-9729-A17D84769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395D3-506D-432C-8D49-CE6BD013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7034-30B0-492F-9E4D-041B83D3B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icture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77" y="0"/>
            <a:ext cx="9143245" cy="1219099"/>
          </a:xfrm>
          <a:prstGeom prst="rect">
            <a:avLst/>
          </a:prstGeom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B4847EB-E89D-49AC-8789-95BF6EAF38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0" y="0"/>
            <a:ext cx="1600200" cy="1447800"/>
          </a:xfrm>
          <a:custGeom>
            <a:avLst/>
            <a:gdLst/>
            <a:ahLst/>
            <a:cxnLst>
              <a:cxn ang="0">
                <a:pos x="20501" y="0"/>
              </a:cxn>
              <a:cxn ang="0">
                <a:pos x="20559" y="8"/>
              </a:cxn>
              <a:cxn ang="0">
                <a:pos x="20614" y="23"/>
              </a:cxn>
              <a:cxn ang="0">
                <a:pos x="20666" y="47"/>
              </a:cxn>
              <a:cxn ang="0">
                <a:pos x="20713" y="77"/>
              </a:cxn>
              <a:cxn ang="0">
                <a:pos x="20755" y="113"/>
              </a:cxn>
              <a:cxn ang="0">
                <a:pos x="20791" y="155"/>
              </a:cxn>
              <a:cxn ang="0">
                <a:pos x="20821" y="202"/>
              </a:cxn>
              <a:cxn ang="0">
                <a:pos x="20845" y="254"/>
              </a:cxn>
              <a:cxn ang="0">
                <a:pos x="20860" y="309"/>
              </a:cxn>
              <a:cxn ang="0">
                <a:pos x="20868" y="367"/>
              </a:cxn>
              <a:cxn ang="0">
                <a:pos x="20868" y="12533"/>
              </a:cxn>
              <a:cxn ang="0">
                <a:pos x="20860" y="12591"/>
              </a:cxn>
              <a:cxn ang="0">
                <a:pos x="20845" y="12646"/>
              </a:cxn>
              <a:cxn ang="0">
                <a:pos x="20821" y="12698"/>
              </a:cxn>
              <a:cxn ang="0">
                <a:pos x="20791" y="12745"/>
              </a:cxn>
              <a:cxn ang="0">
                <a:pos x="20755" y="12787"/>
              </a:cxn>
              <a:cxn ang="0">
                <a:pos x="20713" y="12823"/>
              </a:cxn>
              <a:cxn ang="0">
                <a:pos x="20666" y="12853"/>
              </a:cxn>
              <a:cxn ang="0">
                <a:pos x="20614" y="12877"/>
              </a:cxn>
              <a:cxn ang="0">
                <a:pos x="20559" y="12892"/>
              </a:cxn>
              <a:cxn ang="0">
                <a:pos x="20501" y="12900"/>
              </a:cxn>
              <a:cxn ang="0">
                <a:pos x="367" y="12900"/>
              </a:cxn>
              <a:cxn ang="0">
                <a:pos x="309" y="12892"/>
              </a:cxn>
              <a:cxn ang="0">
                <a:pos x="254" y="12877"/>
              </a:cxn>
              <a:cxn ang="0">
                <a:pos x="202" y="12853"/>
              </a:cxn>
              <a:cxn ang="0">
                <a:pos x="155" y="12823"/>
              </a:cxn>
              <a:cxn ang="0">
                <a:pos x="113" y="12787"/>
              </a:cxn>
              <a:cxn ang="0">
                <a:pos x="77" y="12745"/>
              </a:cxn>
              <a:cxn ang="0">
                <a:pos x="47" y="12698"/>
              </a:cxn>
              <a:cxn ang="0">
                <a:pos x="23" y="12646"/>
              </a:cxn>
              <a:cxn ang="0">
                <a:pos x="8" y="12591"/>
              </a:cxn>
              <a:cxn ang="0">
                <a:pos x="0" y="12533"/>
              </a:cxn>
              <a:cxn ang="0">
                <a:pos x="0" y="367"/>
              </a:cxn>
              <a:cxn ang="0">
                <a:pos x="8" y="309"/>
              </a:cxn>
              <a:cxn ang="0">
                <a:pos x="23" y="254"/>
              </a:cxn>
              <a:cxn ang="0">
                <a:pos x="47" y="202"/>
              </a:cxn>
              <a:cxn ang="0">
                <a:pos x="77" y="155"/>
              </a:cxn>
              <a:cxn ang="0">
                <a:pos x="113" y="113"/>
              </a:cxn>
              <a:cxn ang="0">
                <a:pos x="155" y="77"/>
              </a:cxn>
              <a:cxn ang="0">
                <a:pos x="202" y="47"/>
              </a:cxn>
              <a:cxn ang="0">
                <a:pos x="254" y="23"/>
              </a:cxn>
              <a:cxn ang="0">
                <a:pos x="309" y="8"/>
              </a:cxn>
              <a:cxn ang="0">
                <a:pos x="367" y="0"/>
              </a:cxn>
            </a:cxnLst>
            <a:rect l="0" t="0" r="r" b="b"/>
            <a:pathLst>
              <a:path w="20868" h="12900">
                <a:moveTo>
                  <a:pt x="386" y="0"/>
                </a:moveTo>
                <a:lnTo>
                  <a:pt x="20482" y="0"/>
                </a:lnTo>
                <a:lnTo>
                  <a:pt x="20501" y="0"/>
                </a:lnTo>
                <a:lnTo>
                  <a:pt x="20521" y="1"/>
                </a:lnTo>
                <a:lnTo>
                  <a:pt x="20541" y="4"/>
                </a:lnTo>
                <a:lnTo>
                  <a:pt x="20559" y="8"/>
                </a:lnTo>
                <a:lnTo>
                  <a:pt x="20578" y="12"/>
                </a:lnTo>
                <a:lnTo>
                  <a:pt x="20597" y="17"/>
                </a:lnTo>
                <a:lnTo>
                  <a:pt x="20614" y="23"/>
                </a:lnTo>
                <a:lnTo>
                  <a:pt x="20632" y="30"/>
                </a:lnTo>
                <a:lnTo>
                  <a:pt x="20649" y="38"/>
                </a:lnTo>
                <a:lnTo>
                  <a:pt x="20666" y="47"/>
                </a:lnTo>
                <a:lnTo>
                  <a:pt x="20682" y="56"/>
                </a:lnTo>
                <a:lnTo>
                  <a:pt x="20697" y="66"/>
                </a:lnTo>
                <a:lnTo>
                  <a:pt x="20713" y="77"/>
                </a:lnTo>
                <a:lnTo>
                  <a:pt x="20727" y="89"/>
                </a:lnTo>
                <a:lnTo>
                  <a:pt x="20742" y="100"/>
                </a:lnTo>
                <a:lnTo>
                  <a:pt x="20755" y="113"/>
                </a:lnTo>
                <a:lnTo>
                  <a:pt x="20768" y="126"/>
                </a:lnTo>
                <a:lnTo>
                  <a:pt x="20779" y="141"/>
                </a:lnTo>
                <a:lnTo>
                  <a:pt x="20791" y="155"/>
                </a:lnTo>
                <a:lnTo>
                  <a:pt x="20802" y="171"/>
                </a:lnTo>
                <a:lnTo>
                  <a:pt x="20812" y="186"/>
                </a:lnTo>
                <a:lnTo>
                  <a:pt x="20821" y="202"/>
                </a:lnTo>
                <a:lnTo>
                  <a:pt x="20830" y="219"/>
                </a:lnTo>
                <a:lnTo>
                  <a:pt x="20838" y="236"/>
                </a:lnTo>
                <a:lnTo>
                  <a:pt x="20845" y="254"/>
                </a:lnTo>
                <a:lnTo>
                  <a:pt x="20851" y="271"/>
                </a:lnTo>
                <a:lnTo>
                  <a:pt x="20856" y="290"/>
                </a:lnTo>
                <a:lnTo>
                  <a:pt x="20860" y="309"/>
                </a:lnTo>
                <a:lnTo>
                  <a:pt x="20864" y="327"/>
                </a:lnTo>
                <a:lnTo>
                  <a:pt x="20867" y="347"/>
                </a:lnTo>
                <a:lnTo>
                  <a:pt x="20868" y="367"/>
                </a:lnTo>
                <a:lnTo>
                  <a:pt x="20868" y="386"/>
                </a:lnTo>
                <a:lnTo>
                  <a:pt x="20868" y="12514"/>
                </a:lnTo>
                <a:lnTo>
                  <a:pt x="20868" y="12533"/>
                </a:lnTo>
                <a:lnTo>
                  <a:pt x="20867" y="12553"/>
                </a:lnTo>
                <a:lnTo>
                  <a:pt x="20864" y="12573"/>
                </a:lnTo>
                <a:lnTo>
                  <a:pt x="20860" y="12591"/>
                </a:lnTo>
                <a:lnTo>
                  <a:pt x="20856" y="12610"/>
                </a:lnTo>
                <a:lnTo>
                  <a:pt x="20851" y="12629"/>
                </a:lnTo>
                <a:lnTo>
                  <a:pt x="20845" y="12646"/>
                </a:lnTo>
                <a:lnTo>
                  <a:pt x="20838" y="12664"/>
                </a:lnTo>
                <a:lnTo>
                  <a:pt x="20830" y="12681"/>
                </a:lnTo>
                <a:lnTo>
                  <a:pt x="20821" y="12698"/>
                </a:lnTo>
                <a:lnTo>
                  <a:pt x="20812" y="12714"/>
                </a:lnTo>
                <a:lnTo>
                  <a:pt x="20802" y="12729"/>
                </a:lnTo>
                <a:lnTo>
                  <a:pt x="20791" y="12745"/>
                </a:lnTo>
                <a:lnTo>
                  <a:pt x="20779" y="12759"/>
                </a:lnTo>
                <a:lnTo>
                  <a:pt x="20768" y="12774"/>
                </a:lnTo>
                <a:lnTo>
                  <a:pt x="20755" y="12787"/>
                </a:lnTo>
                <a:lnTo>
                  <a:pt x="20742" y="12800"/>
                </a:lnTo>
                <a:lnTo>
                  <a:pt x="20727" y="12811"/>
                </a:lnTo>
                <a:lnTo>
                  <a:pt x="20713" y="12823"/>
                </a:lnTo>
                <a:lnTo>
                  <a:pt x="20697" y="12835"/>
                </a:lnTo>
                <a:lnTo>
                  <a:pt x="20682" y="12844"/>
                </a:lnTo>
                <a:lnTo>
                  <a:pt x="20666" y="12853"/>
                </a:lnTo>
                <a:lnTo>
                  <a:pt x="20649" y="12862"/>
                </a:lnTo>
                <a:lnTo>
                  <a:pt x="20632" y="12870"/>
                </a:lnTo>
                <a:lnTo>
                  <a:pt x="20614" y="12877"/>
                </a:lnTo>
                <a:lnTo>
                  <a:pt x="20597" y="12883"/>
                </a:lnTo>
                <a:lnTo>
                  <a:pt x="20578" y="12888"/>
                </a:lnTo>
                <a:lnTo>
                  <a:pt x="20559" y="12892"/>
                </a:lnTo>
                <a:lnTo>
                  <a:pt x="20541" y="12896"/>
                </a:lnTo>
                <a:lnTo>
                  <a:pt x="20521" y="12899"/>
                </a:lnTo>
                <a:lnTo>
                  <a:pt x="20501" y="12900"/>
                </a:lnTo>
                <a:lnTo>
                  <a:pt x="20482" y="12900"/>
                </a:lnTo>
                <a:lnTo>
                  <a:pt x="386" y="12900"/>
                </a:lnTo>
                <a:lnTo>
                  <a:pt x="367" y="12900"/>
                </a:lnTo>
                <a:lnTo>
                  <a:pt x="347" y="12899"/>
                </a:lnTo>
                <a:lnTo>
                  <a:pt x="327" y="12896"/>
                </a:lnTo>
                <a:lnTo>
                  <a:pt x="309" y="12892"/>
                </a:lnTo>
                <a:lnTo>
                  <a:pt x="290" y="12888"/>
                </a:lnTo>
                <a:lnTo>
                  <a:pt x="271" y="12883"/>
                </a:lnTo>
                <a:lnTo>
                  <a:pt x="254" y="12877"/>
                </a:lnTo>
                <a:lnTo>
                  <a:pt x="236" y="12870"/>
                </a:lnTo>
                <a:lnTo>
                  <a:pt x="219" y="12862"/>
                </a:lnTo>
                <a:lnTo>
                  <a:pt x="202" y="12853"/>
                </a:lnTo>
                <a:lnTo>
                  <a:pt x="186" y="12844"/>
                </a:lnTo>
                <a:lnTo>
                  <a:pt x="171" y="12835"/>
                </a:lnTo>
                <a:lnTo>
                  <a:pt x="155" y="12823"/>
                </a:lnTo>
                <a:lnTo>
                  <a:pt x="141" y="12811"/>
                </a:lnTo>
                <a:lnTo>
                  <a:pt x="126" y="12800"/>
                </a:lnTo>
                <a:lnTo>
                  <a:pt x="113" y="12787"/>
                </a:lnTo>
                <a:lnTo>
                  <a:pt x="100" y="12774"/>
                </a:lnTo>
                <a:lnTo>
                  <a:pt x="89" y="12759"/>
                </a:lnTo>
                <a:lnTo>
                  <a:pt x="77" y="12745"/>
                </a:lnTo>
                <a:lnTo>
                  <a:pt x="65" y="12729"/>
                </a:lnTo>
                <a:lnTo>
                  <a:pt x="56" y="12714"/>
                </a:lnTo>
                <a:lnTo>
                  <a:pt x="47" y="12698"/>
                </a:lnTo>
                <a:lnTo>
                  <a:pt x="38" y="12681"/>
                </a:lnTo>
                <a:lnTo>
                  <a:pt x="30" y="12664"/>
                </a:lnTo>
                <a:lnTo>
                  <a:pt x="23" y="12646"/>
                </a:lnTo>
                <a:lnTo>
                  <a:pt x="17" y="12629"/>
                </a:lnTo>
                <a:lnTo>
                  <a:pt x="12" y="12610"/>
                </a:lnTo>
                <a:lnTo>
                  <a:pt x="8" y="12591"/>
                </a:lnTo>
                <a:lnTo>
                  <a:pt x="4" y="12573"/>
                </a:lnTo>
                <a:lnTo>
                  <a:pt x="1" y="12553"/>
                </a:lnTo>
                <a:lnTo>
                  <a:pt x="0" y="12533"/>
                </a:lnTo>
                <a:lnTo>
                  <a:pt x="0" y="12514"/>
                </a:lnTo>
                <a:lnTo>
                  <a:pt x="0" y="386"/>
                </a:lnTo>
                <a:lnTo>
                  <a:pt x="0" y="367"/>
                </a:lnTo>
                <a:lnTo>
                  <a:pt x="1" y="347"/>
                </a:lnTo>
                <a:lnTo>
                  <a:pt x="4" y="327"/>
                </a:lnTo>
                <a:lnTo>
                  <a:pt x="8" y="309"/>
                </a:lnTo>
                <a:lnTo>
                  <a:pt x="12" y="290"/>
                </a:lnTo>
                <a:lnTo>
                  <a:pt x="17" y="271"/>
                </a:lnTo>
                <a:lnTo>
                  <a:pt x="23" y="254"/>
                </a:lnTo>
                <a:lnTo>
                  <a:pt x="30" y="236"/>
                </a:lnTo>
                <a:lnTo>
                  <a:pt x="38" y="219"/>
                </a:lnTo>
                <a:lnTo>
                  <a:pt x="47" y="202"/>
                </a:lnTo>
                <a:lnTo>
                  <a:pt x="56" y="186"/>
                </a:lnTo>
                <a:lnTo>
                  <a:pt x="65" y="171"/>
                </a:lnTo>
                <a:lnTo>
                  <a:pt x="77" y="155"/>
                </a:lnTo>
                <a:lnTo>
                  <a:pt x="89" y="141"/>
                </a:lnTo>
                <a:lnTo>
                  <a:pt x="100" y="126"/>
                </a:lnTo>
                <a:lnTo>
                  <a:pt x="113" y="113"/>
                </a:lnTo>
                <a:lnTo>
                  <a:pt x="126" y="100"/>
                </a:lnTo>
                <a:lnTo>
                  <a:pt x="141" y="89"/>
                </a:lnTo>
                <a:lnTo>
                  <a:pt x="155" y="77"/>
                </a:lnTo>
                <a:lnTo>
                  <a:pt x="171" y="66"/>
                </a:lnTo>
                <a:lnTo>
                  <a:pt x="186" y="56"/>
                </a:lnTo>
                <a:lnTo>
                  <a:pt x="202" y="47"/>
                </a:lnTo>
                <a:lnTo>
                  <a:pt x="219" y="38"/>
                </a:lnTo>
                <a:lnTo>
                  <a:pt x="236" y="30"/>
                </a:lnTo>
                <a:lnTo>
                  <a:pt x="254" y="23"/>
                </a:lnTo>
                <a:lnTo>
                  <a:pt x="271" y="17"/>
                </a:lnTo>
                <a:lnTo>
                  <a:pt x="290" y="12"/>
                </a:lnTo>
                <a:lnTo>
                  <a:pt x="309" y="8"/>
                </a:lnTo>
                <a:lnTo>
                  <a:pt x="327" y="4"/>
                </a:lnTo>
                <a:lnTo>
                  <a:pt x="347" y="1"/>
                </a:lnTo>
                <a:lnTo>
                  <a:pt x="367" y="0"/>
                </a:lnTo>
                <a:lnTo>
                  <a:pt x="386" y="0"/>
                </a:lnTo>
                <a:close/>
              </a:path>
            </a:pathLst>
          </a:custGeom>
          <a:solidFill>
            <a:schemeClr val="bg1"/>
          </a:solidFill>
          <a:ln w="127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81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" name="Picture 1" descr="C:\Documents and Settings\maheshkumar.p\Desktop\Graphic1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3335" y="0"/>
            <a:ext cx="1613535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5000"/>
        </a:spcBef>
        <a:spcAft>
          <a:spcPct val="15000"/>
        </a:spcAft>
        <a:buChar char="•"/>
        <a:defRPr sz="26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342900" algn="l" rtl="0" eaLnBrk="0" fontAlgn="base" hangingPunct="0">
        <a:spcBef>
          <a:spcPct val="15000"/>
        </a:spcBef>
        <a:spcAft>
          <a:spcPct val="15000"/>
        </a:spcAft>
        <a:buFont typeface="Wingdings" pitchFamily="2" charset="2"/>
        <a:buChar char="n"/>
        <a:defRPr sz="2200" b="1">
          <a:solidFill>
            <a:schemeClr val="tx1"/>
          </a:solidFill>
          <a:latin typeface="Calibri" pitchFamily="34" charset="0"/>
        </a:defRPr>
      </a:lvl2pPr>
      <a:lvl3pPr marL="857250" indent="-285750" algn="l" rtl="0" eaLnBrk="0" fontAlgn="base" hangingPunct="0">
        <a:spcBef>
          <a:spcPct val="15000"/>
        </a:spcBef>
        <a:spcAft>
          <a:spcPct val="15000"/>
        </a:spcAft>
        <a:buChar char="o"/>
        <a:defRPr sz="2000">
          <a:solidFill>
            <a:schemeClr val="tx1"/>
          </a:solidFill>
          <a:latin typeface="Calibri" pitchFamily="34" charset="0"/>
        </a:defRPr>
      </a:lvl3pPr>
      <a:lvl4pPr marL="1314450" indent="-342900" algn="l" rtl="0" eaLnBrk="0" fontAlgn="base" hangingPunct="0">
        <a:spcBef>
          <a:spcPct val="15000"/>
        </a:spcBef>
        <a:spcAft>
          <a:spcPct val="15000"/>
        </a:spcAft>
        <a:buFont typeface="Wingdings" pitchFamily="2" charset="2"/>
        <a:buChar char="þ"/>
        <a:defRPr sz="2000">
          <a:solidFill>
            <a:schemeClr val="tx1"/>
          </a:solidFill>
          <a:latin typeface="Calibri" pitchFamily="34" charset="0"/>
        </a:defRPr>
      </a:lvl4pPr>
      <a:lvl5pPr marL="1714500" indent="-285750" algn="l" rtl="0" eaLnBrk="0" fontAlgn="base" hangingPunct="0">
        <a:spcBef>
          <a:spcPct val="15000"/>
        </a:spcBef>
        <a:spcAft>
          <a:spcPct val="15000"/>
        </a:spcAft>
        <a:buFont typeface="Wingdings" pitchFamily="2" charset="2"/>
        <a:buChar char="Ø"/>
        <a:defRPr sz="2000">
          <a:solidFill>
            <a:schemeClr val="tx1"/>
          </a:solidFill>
          <a:latin typeface="Calibri" pitchFamily="34" charset="0"/>
        </a:defRPr>
      </a:lvl5pPr>
      <a:lvl6pPr marL="2171700" indent="-285750" algn="l" rtl="0" eaLnBrk="1" fontAlgn="base" hangingPunct="1">
        <a:spcBef>
          <a:spcPct val="15000"/>
        </a:spcBef>
        <a:spcAft>
          <a:spcPct val="15000"/>
        </a:spcAft>
        <a:buFont typeface="Wingdings" pitchFamily="2" charset="2"/>
        <a:buChar char="Ø"/>
        <a:defRPr>
          <a:solidFill>
            <a:schemeClr val="tx1"/>
          </a:solidFill>
          <a:latin typeface="+mn-lt"/>
        </a:defRPr>
      </a:lvl6pPr>
      <a:lvl7pPr marL="2628900" indent="-285750" algn="l" rtl="0" eaLnBrk="1" fontAlgn="base" hangingPunct="1">
        <a:spcBef>
          <a:spcPct val="15000"/>
        </a:spcBef>
        <a:spcAft>
          <a:spcPct val="15000"/>
        </a:spcAft>
        <a:buFont typeface="Wingdings" pitchFamily="2" charset="2"/>
        <a:buChar char="Ø"/>
        <a:defRPr>
          <a:solidFill>
            <a:schemeClr val="tx1"/>
          </a:solidFill>
          <a:latin typeface="+mn-lt"/>
        </a:defRPr>
      </a:lvl7pPr>
      <a:lvl8pPr marL="3086100" indent="-285750" algn="l" rtl="0" eaLnBrk="1" fontAlgn="base" hangingPunct="1">
        <a:spcBef>
          <a:spcPct val="15000"/>
        </a:spcBef>
        <a:spcAft>
          <a:spcPct val="15000"/>
        </a:spcAft>
        <a:buFont typeface="Wingdings" pitchFamily="2" charset="2"/>
        <a:buChar char="Ø"/>
        <a:defRPr>
          <a:solidFill>
            <a:schemeClr val="tx1"/>
          </a:solidFill>
          <a:latin typeface="+mn-lt"/>
        </a:defRPr>
      </a:lvl8pPr>
      <a:lvl9pPr marL="3543300" indent="-285750" algn="l" rtl="0" eaLnBrk="1" fontAlgn="base" hangingPunct="1">
        <a:spcBef>
          <a:spcPct val="15000"/>
        </a:spcBef>
        <a:spcAft>
          <a:spcPct val="15000"/>
        </a:spcAft>
        <a:buFont typeface="Wingdings" pitchFamily="2" charset="2"/>
        <a:buChar char="Ø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18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Practical Web Service Design and </a:t>
            </a:r>
            <a:r>
              <a:rPr lang="en-US" b="1" dirty="0" smtClean="0"/>
              <a:t>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Revathi R</a:t>
            </a:r>
          </a:p>
          <a:p>
            <a:r>
              <a:rPr lang="en-US" dirty="0" smtClean="0"/>
              <a:t>Sonata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Services for Application (e.g. RIA, Portals, Mobile)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25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5715000"/>
            <a:ext cx="6096000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Design Principles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447800"/>
          <a:ext cx="7239000" cy="49357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19500"/>
                <a:gridCol w="3619500"/>
              </a:tblGrid>
              <a:tr h="503583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Design</a:t>
                      </a:r>
                      <a:r>
                        <a:rPr lang="en-US" sz="15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Principles</a:t>
                      </a:r>
                      <a:endParaRPr lang="en-US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Description</a:t>
                      </a:r>
                      <a:endParaRPr lang="en-US" sz="1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75537" marR="75537" marT="37769" marB="37769"/>
                </a:tc>
              </a:tr>
              <a:tr h="503583">
                <a:tc>
                  <a:txBody>
                    <a:bodyPr/>
                    <a:lstStyle/>
                    <a:p>
                      <a:r>
                        <a:rPr lang="en-US" sz="1500" kern="1200" dirty="0" smtClean="0"/>
                        <a:t>Standardized Service Contract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Services share Standardized Contracts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528762">
                <a:tc>
                  <a:txBody>
                    <a:bodyPr/>
                    <a:lstStyle/>
                    <a:p>
                      <a:r>
                        <a:rPr lang="en-US" sz="1500" kern="1200" dirty="0" smtClean="0"/>
                        <a:t>Service Loose Coupling 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Low consumer</a:t>
                      </a:r>
                      <a:r>
                        <a:rPr lang="en-US" sz="1500" baseline="0" dirty="0" smtClean="0"/>
                        <a:t> Coupling and Services decoupled from environment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528762">
                <a:tc>
                  <a:txBody>
                    <a:bodyPr/>
                    <a:lstStyle/>
                    <a:p>
                      <a:r>
                        <a:rPr lang="en-US" sz="1500" kern="1200" dirty="0" smtClean="0"/>
                        <a:t>Service Abstraction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Non</a:t>
                      </a:r>
                      <a:r>
                        <a:rPr lang="en-US" sz="1500" baseline="0" dirty="0" smtClean="0"/>
                        <a:t> - essential Service Information is Abstracted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755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Service Reusability 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Services contain and express agnostic logic and hence enterprise wide Reusability is exhibited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528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/>
                        <a:t>Service Autonomy 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Services</a:t>
                      </a:r>
                      <a:r>
                        <a:rPr lang="en-US" sz="1500" baseline="0" dirty="0" smtClean="0"/>
                        <a:t> exhibit High Level of Control over underlying execution environment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528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Service Statelessness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Minimize Resource Consumption by deferring State Management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528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/>
                        <a:t>Service Discoverability 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Equipped with communicative metadata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that can be</a:t>
                      </a:r>
                      <a:r>
                        <a:rPr lang="en-US" sz="1500" baseline="0" dirty="0" smtClean="0"/>
                        <a:t> discovered and interpreted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  <a:tr h="503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Service Composability 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Effective Composition participants</a:t>
                      </a:r>
                      <a:endParaRPr lang="en-US" sz="1500" dirty="0"/>
                    </a:p>
                  </a:txBody>
                  <a:tcPr marL="75537" marR="75537" marT="37769" marB="37769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3000" y="1828800"/>
            <a:ext cx="6858000" cy="4572000"/>
          </a:xfrm>
          <a:prstGeom prst="roundRect">
            <a:avLst>
              <a:gd name="adj" fmla="val 33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Designing Web Service –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1"/>
            <a:ext cx="5410200" cy="1676400"/>
          </a:xfrm>
        </p:spPr>
        <p:txBody>
          <a:bodyPr>
            <a:noAutofit/>
          </a:bodyPr>
          <a:lstStyle/>
          <a:p>
            <a:pPr algn="just"/>
            <a:r>
              <a:rPr lang="en-US" sz="1800" b="0" dirty="0" smtClean="0">
                <a:latin typeface="+mj-lt"/>
              </a:rPr>
              <a:t>No Practices</a:t>
            </a:r>
          </a:p>
          <a:p>
            <a:pPr algn="just"/>
            <a:r>
              <a:rPr lang="en-US" sz="1800" b="0" dirty="0" smtClean="0">
                <a:latin typeface="+mj-lt"/>
              </a:rPr>
              <a:t>Require authentication on every request</a:t>
            </a:r>
          </a:p>
          <a:p>
            <a:pPr algn="just"/>
            <a:r>
              <a:rPr lang="en-US" sz="1800" b="0" dirty="0" smtClean="0">
                <a:latin typeface="+mj-lt"/>
              </a:rPr>
              <a:t>Authenticate once and use a token</a:t>
            </a:r>
          </a:p>
          <a:p>
            <a:pPr algn="just"/>
            <a:r>
              <a:rPr lang="en-US" sz="1800" b="0" dirty="0" smtClean="0">
                <a:latin typeface="+mj-lt"/>
              </a:rPr>
              <a:t>Restrict token validity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886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Security is very expensive – One size fit all will not work!</a:t>
            </a:r>
            <a:endParaRPr lang="en-US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1904999"/>
            <a:ext cx="2743200" cy="3412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General Practices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4495800"/>
          <a:ext cx="6324600" cy="16672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02634"/>
                <a:gridCol w="3221966"/>
              </a:tblGrid>
              <a:tr h="1600200">
                <a:tc>
                  <a:txBody>
                    <a:bodyPr/>
                    <a:lstStyle/>
                    <a:p>
                      <a:pPr marL="119063" lvl="0" indent="0">
                        <a:spcBef>
                          <a:spcPct val="20000"/>
                        </a:spcBef>
                      </a:pPr>
                      <a:endParaRPr lang="en-US" sz="1100" dirty="0" smtClean="0"/>
                    </a:p>
                    <a:p>
                      <a:pPr marL="119063" lvl="0" indent="0">
                        <a:spcBef>
                          <a:spcPct val="20000"/>
                        </a:spcBef>
                      </a:pPr>
                      <a:r>
                        <a:rPr lang="en-US" sz="1100" dirty="0" smtClean="0"/>
                        <a:t>WS-Security – Sign and encrypt SOAP messages ( Both header and body)</a:t>
                      </a:r>
                    </a:p>
                    <a:p>
                      <a:pPr marL="119063" lvl="0" indent="0">
                        <a:spcBef>
                          <a:spcPct val="20000"/>
                        </a:spcBef>
                      </a:pPr>
                      <a:r>
                        <a:rPr lang="en-US" sz="1100" dirty="0" smtClean="0"/>
                        <a:t>WS-</a:t>
                      </a:r>
                      <a:r>
                        <a:rPr lang="en-US" sz="1100" dirty="0" err="1" smtClean="0"/>
                        <a:t>SecurityPolicy</a:t>
                      </a:r>
                      <a:r>
                        <a:rPr lang="en-US" sz="1100" dirty="0" smtClean="0"/>
                        <a:t> – Retrieve what a service expects</a:t>
                      </a:r>
                    </a:p>
                    <a:p>
                      <a:pPr marL="119063" lvl="0" indent="0">
                        <a:spcBef>
                          <a:spcPct val="20000"/>
                        </a:spcBef>
                      </a:pPr>
                      <a:r>
                        <a:rPr lang="en-US" sz="1100" dirty="0" smtClean="0"/>
                        <a:t>WS-</a:t>
                      </a:r>
                      <a:r>
                        <a:rPr lang="en-US" sz="1100" dirty="0" err="1" smtClean="0"/>
                        <a:t>SecureConversation</a:t>
                      </a:r>
                      <a:r>
                        <a:rPr lang="en-US" sz="1100" dirty="0" smtClean="0"/>
                        <a:t> ((“SSL for SOAP”) -  Negotiate and manage a session key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ct val="20000"/>
                        </a:spcBef>
                      </a:pPr>
                      <a:r>
                        <a:rPr lang="en-US" sz="1100" dirty="0" smtClean="0"/>
                        <a:t>WS-Security Tokens </a:t>
                      </a:r>
                    </a:p>
                    <a:p>
                      <a:pPr marL="742950" lvl="1" indent="-285750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X.509 certificates</a:t>
                      </a:r>
                    </a:p>
                    <a:p>
                      <a:pPr marL="742950" lvl="1" indent="-285750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Username / password</a:t>
                      </a:r>
                    </a:p>
                    <a:p>
                      <a:pPr marL="742950" lvl="1" indent="-285750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Kerberos (for Intranet)</a:t>
                      </a:r>
                    </a:p>
                    <a:p>
                      <a:pPr marL="742950" lvl="1" indent="-285750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SAML (cross-organizationally)</a:t>
                      </a:r>
                    </a:p>
                    <a:p>
                      <a:pPr marL="742950" lvl="1" indent="-285750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SecPAL</a:t>
                      </a:r>
                      <a:r>
                        <a:rPr lang="en-US" sz="1100" dirty="0" smtClean="0"/>
                        <a:t> authorization</a:t>
                      </a:r>
                    </a:p>
                    <a:p>
                      <a:pPr marL="342900" lvl="0" indent="-342900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100" dirty="0" smtClean="0"/>
                        <a:t>WS-Trust</a:t>
                      </a:r>
                    </a:p>
                    <a:p>
                      <a:pPr marL="742950" lvl="1" indent="-285750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A security token service  (STS) issues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295400"/>
            <a:ext cx="4038600" cy="304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2800" cy="838200"/>
          </a:xfrm>
          <a:ln w="6350">
            <a:noFill/>
          </a:ln>
        </p:spPr>
        <p:txBody>
          <a:bodyPr/>
          <a:lstStyle/>
          <a:p>
            <a:r>
              <a:rPr lang="en-US" dirty="0" smtClean="0"/>
              <a:t>SOAP </a:t>
            </a:r>
            <a:r>
              <a:rPr lang="en-US" dirty="0" err="1" smtClean="0"/>
              <a:t>vs</a:t>
            </a:r>
            <a:r>
              <a:rPr lang="en-US" dirty="0" smtClean="0"/>
              <a:t>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88" y="1406016"/>
            <a:ext cx="3962400" cy="2895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SOAP Advantages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Interoperability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Extensions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Design Flexibility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Rapid Client - Server Development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SOAP Issues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Dealing with many customers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Needing different media types</a:t>
            </a:r>
          </a:p>
          <a:p>
            <a:pPr marL="628650" lvl="1" indent="-225425">
              <a:buFont typeface="Arial" pitchFamily="34" charset="0"/>
              <a:buChar char="•"/>
            </a:pPr>
            <a:r>
              <a:rPr lang="en-US" sz="1400" b="0" dirty="0" smtClean="0"/>
              <a:t>Developing an AJAX client</a:t>
            </a:r>
            <a:endParaRPr lang="en-US" sz="1400" b="0" dirty="0"/>
          </a:p>
        </p:txBody>
      </p:sp>
      <p:sp>
        <p:nvSpPr>
          <p:cNvPr id="10" name="Rectangle 9"/>
          <p:cNvSpPr/>
          <p:nvPr/>
        </p:nvSpPr>
        <p:spPr>
          <a:xfrm>
            <a:off x="4648200" y="1295400"/>
            <a:ext cx="4038600" cy="304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82880" rtlCol="0" anchor="t" anchorCtr="0"/>
          <a:lstStyle/>
          <a:p>
            <a:pPr marL="285750" indent="-285750"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1600" dirty="0" smtClean="0"/>
              <a:t>REST Advantages</a:t>
            </a:r>
          </a:p>
          <a:p>
            <a:pPr marL="688975" lvl="1" indent="-227013">
              <a:buFont typeface="Arial" pitchFamily="34" charset="0"/>
              <a:buChar char="•"/>
            </a:pPr>
            <a:r>
              <a:rPr lang="en-US" sz="1400" dirty="0" smtClean="0"/>
              <a:t>Self - describing</a:t>
            </a:r>
          </a:p>
          <a:p>
            <a:pPr marL="688975" lvl="1" indent="-227013">
              <a:buFont typeface="Arial" pitchFamily="34" charset="0"/>
              <a:buChar char="•"/>
            </a:pPr>
            <a:r>
              <a:rPr lang="en-US" sz="1400" dirty="0" smtClean="0"/>
              <a:t>Simplicity</a:t>
            </a:r>
          </a:p>
          <a:p>
            <a:pPr marL="688975" lvl="1" indent="-227013">
              <a:buFont typeface="Arial" pitchFamily="34" charset="0"/>
              <a:buChar char="•"/>
            </a:pPr>
            <a:r>
              <a:rPr lang="en-US" sz="1400" dirty="0" smtClean="0"/>
              <a:t>Scalability</a:t>
            </a:r>
          </a:p>
          <a:p>
            <a:pPr marL="688975" lvl="1" indent="-227013">
              <a:buFont typeface="Arial" pitchFamily="34" charset="0"/>
              <a:buChar char="•"/>
            </a:pPr>
            <a:r>
              <a:rPr lang="en-US" sz="1400" dirty="0" smtClean="0"/>
              <a:t>Decoupled Client - Server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REST Issues</a:t>
            </a:r>
          </a:p>
          <a:p>
            <a:pPr marL="684213" lvl="1" indent="-222250">
              <a:buFont typeface="Arial" pitchFamily="34" charset="0"/>
              <a:buChar char="•"/>
            </a:pPr>
            <a:r>
              <a:rPr lang="en-US" sz="1400" dirty="0" smtClean="0"/>
              <a:t>Designing a transactional flow</a:t>
            </a:r>
          </a:p>
          <a:p>
            <a:pPr marL="684213" lvl="1" indent="-222250">
              <a:buFont typeface="Arial" pitchFamily="34" charset="0"/>
              <a:buChar char="•"/>
            </a:pPr>
            <a:r>
              <a:rPr lang="en-US" sz="1400" dirty="0" smtClean="0"/>
              <a:t>Developing the client - side library</a:t>
            </a:r>
          </a:p>
          <a:p>
            <a:pPr marL="684213" lvl="1" indent="-222250">
              <a:buFont typeface="Arial" pitchFamily="34" charset="0"/>
              <a:buChar char="•"/>
            </a:pPr>
            <a:r>
              <a:rPr lang="en-US" sz="1400" dirty="0" smtClean="0"/>
              <a:t>Handling batch processing</a:t>
            </a:r>
          </a:p>
          <a:p>
            <a:pPr marL="684213" lvl="1" indent="-222250">
              <a:buFont typeface="Arial" pitchFamily="34" charset="0"/>
              <a:buChar char="•"/>
            </a:pPr>
            <a:r>
              <a:rPr lang="en-US" sz="1400" dirty="0" smtClean="0"/>
              <a:t>Working with binary data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5471" y="4572000"/>
          <a:ext cx="8453283" cy="1603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17761"/>
                <a:gridCol w="2817761"/>
                <a:gridCol w="2817761"/>
              </a:tblGrid>
              <a:tr h="46759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273" marR="66273" marT="33136" marB="33136">
                    <a:solidFill>
                      <a:srgbClr val="3692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/>
                        <a:t>Service-Oriented</a:t>
                      </a:r>
                    </a:p>
                    <a:p>
                      <a:r>
                        <a:rPr lang="en-US" sz="1300" kern="1200" baseline="0" dirty="0" smtClean="0"/>
                        <a:t>Interfaces (SOAP)</a:t>
                      </a:r>
                      <a:endParaRPr lang="en-US" sz="1300" dirty="0"/>
                    </a:p>
                  </a:txBody>
                  <a:tcPr marL="66273" marR="66273" marT="33136" marB="33136">
                    <a:solidFill>
                      <a:srgbClr val="3692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/>
                        <a:t>Resource-Oriented</a:t>
                      </a:r>
                    </a:p>
                    <a:p>
                      <a:r>
                        <a:rPr lang="en-US" sz="1300" kern="1200" baseline="0" dirty="0" smtClean="0"/>
                        <a:t>Interfaces (REST)</a:t>
                      </a:r>
                      <a:endParaRPr lang="en-US" sz="1300" dirty="0"/>
                    </a:p>
                  </a:txBody>
                  <a:tcPr marL="66273" marR="66273" marT="33136" marB="33136">
                    <a:solidFill>
                      <a:srgbClr val="3692CA"/>
                    </a:solidFill>
                  </a:tcPr>
                </a:tc>
              </a:tr>
              <a:tr h="668253">
                <a:tc>
                  <a:txBody>
                    <a:bodyPr/>
                    <a:lstStyle/>
                    <a:p>
                      <a:r>
                        <a:rPr lang="en-US" sz="1300" kern="1200" baseline="0" dirty="0" smtClean="0"/>
                        <a:t>Server - Side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273" marR="66273" marT="33136" marB="3313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/>
                        <a:t>Easy to get</a:t>
                      </a:r>
                    </a:p>
                    <a:p>
                      <a:r>
                        <a:rPr lang="en-US" sz="1300" kern="1200" baseline="0" dirty="0" smtClean="0"/>
                        <a:t>right</a:t>
                      </a:r>
                    </a:p>
                    <a:p>
                      <a:endParaRPr lang="en-US" sz="1300" dirty="0"/>
                    </a:p>
                  </a:txBody>
                  <a:tcPr marL="66273" marR="66273" marT="33136" marB="3313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/>
                        <a:t>Easy to get</a:t>
                      </a:r>
                    </a:p>
                    <a:p>
                      <a:r>
                        <a:rPr lang="en-US" sz="1300" kern="1200" baseline="0" dirty="0" smtClean="0"/>
                        <a:t>wrong</a:t>
                      </a:r>
                    </a:p>
                    <a:p>
                      <a:endParaRPr lang="en-US" sz="1300" dirty="0"/>
                    </a:p>
                  </a:txBody>
                  <a:tcPr marL="66273" marR="66273" marT="33136" marB="3313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7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/>
                        <a:t>Client - Side</a:t>
                      </a:r>
                    </a:p>
                    <a:p>
                      <a:endParaRPr lang="en-US" sz="1300" dirty="0"/>
                    </a:p>
                  </a:txBody>
                  <a:tcPr marL="66273" marR="66273" marT="33136" marB="3313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/>
                        <a:t>Narrow appeal </a:t>
                      </a:r>
                      <a:endParaRPr lang="en-US" sz="1300" dirty="0"/>
                    </a:p>
                  </a:txBody>
                  <a:tcPr marL="66273" marR="66273" marT="33136" marB="3313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/>
                        <a:t>Broad appeal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 marL="66273" marR="66273" marT="33136" marB="3313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 Development  - Criteria for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495800"/>
          </a:xfrm>
        </p:spPr>
        <p:txBody>
          <a:bodyPr>
            <a:normAutofit/>
          </a:bodyPr>
          <a:lstStyle/>
          <a:p>
            <a:pPr marL="514350" indent="-284163">
              <a:buNone/>
              <a:tabLst>
                <a:tab pos="747713" algn="l"/>
              </a:tabLst>
            </a:pPr>
            <a:endParaRPr lang="en-US" sz="2000" b="0" dirty="0" smtClean="0"/>
          </a:p>
          <a:p>
            <a:pPr marL="628650" lvl="1" indent="-284163">
              <a:buNone/>
              <a:tabLst>
                <a:tab pos="747713" algn="l"/>
              </a:tabLst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533400" y="17526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 Development – Widely used Frameworks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5715000" cy="4419600"/>
          </a:xfrm>
        </p:spPr>
        <p:txBody>
          <a:bodyPr>
            <a:noAutofit/>
          </a:bodyPr>
          <a:lstStyle/>
          <a:p>
            <a:pPr marL="288925" indent="-288925">
              <a:buFont typeface="Arial" pitchFamily="34" charset="0"/>
              <a:buChar char="•"/>
              <a:tabLst>
                <a:tab pos="747713" algn="l"/>
              </a:tabLst>
            </a:pPr>
            <a:r>
              <a:rPr lang="en-US" sz="1800" b="0" dirty="0" smtClean="0"/>
              <a:t>Apache Axis 2</a:t>
            </a:r>
          </a:p>
          <a:p>
            <a:pPr marL="288925" indent="-288925">
              <a:buFont typeface="Arial" pitchFamily="34" charset="0"/>
              <a:buChar char="•"/>
              <a:tabLst>
                <a:tab pos="747713" algn="l"/>
              </a:tabLst>
            </a:pPr>
            <a:r>
              <a:rPr lang="en-US" sz="1800" b="0" dirty="0" smtClean="0"/>
              <a:t>Metro</a:t>
            </a:r>
          </a:p>
          <a:p>
            <a:pPr marL="288925" indent="-288925">
              <a:buFont typeface="Arial" pitchFamily="34" charset="0"/>
              <a:buChar char="•"/>
              <a:tabLst>
                <a:tab pos="747713" algn="l"/>
              </a:tabLst>
            </a:pPr>
            <a:r>
              <a:rPr lang="en-US" sz="1800" b="0" dirty="0" smtClean="0"/>
              <a:t>Glassfish (Earlier Java Web Services Developer Pack)</a:t>
            </a:r>
          </a:p>
          <a:p>
            <a:pPr marL="288925" indent="-288925">
              <a:buFont typeface="Arial" pitchFamily="34" charset="0"/>
              <a:buChar char="•"/>
              <a:tabLst>
                <a:tab pos="747713" algn="l"/>
              </a:tabLst>
            </a:pPr>
            <a:r>
              <a:rPr lang="en-US" sz="1800" b="0" dirty="0" smtClean="0"/>
              <a:t>APIs in Java EE  and Java SE Technologies </a:t>
            </a:r>
          </a:p>
          <a:p>
            <a:pPr marL="288925" indent="-288925">
              <a:buFont typeface="Arial" pitchFamily="34" charset="0"/>
              <a:buChar char="•"/>
              <a:tabLst>
                <a:tab pos="747713" algn="l"/>
              </a:tabLst>
            </a:pPr>
            <a:r>
              <a:rPr lang="en-US" sz="1800" b="0" dirty="0" smtClean="0"/>
              <a:t>JAX-RS</a:t>
            </a:r>
          </a:p>
          <a:p>
            <a:pPr marL="628650" lvl="1" indent="-284163">
              <a:buNone/>
              <a:tabLst>
                <a:tab pos="747713" algn="l"/>
              </a:tabLst>
            </a:pPr>
            <a:endParaRPr lang="en-US" b="0" dirty="0" smtClean="0"/>
          </a:p>
          <a:p>
            <a:pPr>
              <a:buNone/>
            </a:pPr>
            <a:r>
              <a:rPr lang="en-US" sz="1600" dirty="0" smtClean="0"/>
              <a:t>Alternates: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JSON-RPC for light transfer across the network!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And there is POX!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RPC/Encoded,  Document/Literal : What to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143000" y="2362200"/>
          <a:ext cx="5638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0" y="2590800"/>
            <a:ext cx="1371600" cy="7212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Encoding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096000" y="4191000"/>
            <a:ext cx="1371600" cy="7212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Literal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72000" y="2971800"/>
            <a:ext cx="1524000" cy="1366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4572000" y="3276600"/>
            <a:ext cx="1524000" cy="127502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 flipV="1">
            <a:off x="4572000" y="2951421"/>
            <a:ext cx="1524000" cy="1315780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4601817" y="4551621"/>
            <a:ext cx="1494183" cy="50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867400" y="1905000"/>
            <a:ext cx="17526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RPC/Encoded,  Document/Literal : What to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1905000"/>
          <a:ext cx="8382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Advantages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Disadvantages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67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RPC/Encoded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operation name appears in the message, so the receiver has an easy time dispatching this message to the implementation of the operation.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type encoding info (such as </a:t>
                      </a:r>
                      <a:r>
                        <a:rPr lang="en-US" sz="1600" dirty="0" err="1" smtClean="0"/>
                        <a:t>xsi:type</a:t>
                      </a:r>
                      <a:r>
                        <a:rPr lang="en-US" sz="1600" dirty="0" smtClean="0"/>
                        <a:t>="</a:t>
                      </a:r>
                      <a:r>
                        <a:rPr lang="en-US" sz="1600" dirty="0" err="1" smtClean="0"/>
                        <a:t>xsd:int</a:t>
                      </a:r>
                      <a:r>
                        <a:rPr lang="en-US" sz="1600" dirty="0" smtClean="0"/>
                        <a:t>"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is usually just overhead which degrades throughput performance</a:t>
                      </a:r>
                    </a:p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difficult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WS-I Compliant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RPC/Literal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lvl="0" indent="-10795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operation name still appears in the message.</a:t>
                      </a:r>
                    </a:p>
                    <a:p>
                      <a:pPr marL="168275" lvl="0" indent="-10795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type encoding info is eliminated.</a:t>
                      </a:r>
                    </a:p>
                    <a:p>
                      <a:pPr marL="168275" lvl="0" indent="-107950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RPC/literal is WS-I compliant.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Validation is difficult since the way</a:t>
                      </a:r>
                      <a:r>
                        <a:rPr lang="en-US" sz="1600" baseline="0" dirty="0" smtClean="0"/>
                        <a:t> the schema is defined for message part is different.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RPC/Encoded,  Document/Literal : What to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1828800"/>
          <a:ext cx="8382000" cy="390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0584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Advantages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Disadvantages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139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Document/Encoded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None.  Just</a:t>
                      </a:r>
                      <a:r>
                        <a:rPr lang="en-US" sz="1600" baseline="0" dirty="0" smtClean="0"/>
                        <a:t> another combination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WSI compliant</a:t>
                      </a:r>
                      <a:endParaRPr lang="en-US" sz="1600" dirty="0"/>
                    </a:p>
                  </a:txBody>
                  <a:tcPr/>
                </a:tc>
              </a:tr>
              <a:tr h="23378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 /Literal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lvl="0" indent="-119063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is no type encoding info.</a:t>
                      </a:r>
                    </a:p>
                    <a:p>
                      <a:pPr marL="119063" lvl="0" indent="-119063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can finally validate this message with any XML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validator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Everything within the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soap:body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defined in a schema.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Document/literal is WS-I compliant, but with restrictions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WSDL is getting a bit more complicated</a:t>
                      </a:r>
                    </a:p>
                    <a:p>
                      <a:pPr marL="168275" indent="-168275">
                        <a:buFont typeface="Arial" pitchFamily="34" charset="0"/>
                        <a:buChar char="•"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 name is lost in the Request message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 Versioning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1524000"/>
            <a:ext cx="6553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Multiple Versions of the same Service/Operations</a:t>
            </a:r>
          </a:p>
          <a:p>
            <a:endParaRPr lang="en-US" sz="2000" dirty="0" smtClean="0">
              <a:latin typeface="+mj-lt"/>
            </a:endParaRPr>
          </a:p>
          <a:p>
            <a:pPr marL="576263" lvl="1" indent="-119063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Why?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Least Impact to existing Applications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Enables Multiple Consumer to decide / plan the adoption of enhancements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Cons:</a:t>
            </a:r>
          </a:p>
          <a:p>
            <a:pPr marL="1082675" lvl="2" indent="-16827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Governance</a:t>
            </a:r>
          </a:p>
          <a:p>
            <a:pPr marL="1082675" lvl="2" indent="-16827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Implementation Tracking</a:t>
            </a:r>
          </a:p>
          <a:p>
            <a:pPr marL="1082675" lvl="2" indent="-16827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Tracking of issues in different Versions</a:t>
            </a:r>
          </a:p>
          <a:p>
            <a:pPr marL="1082675" lvl="2" indent="-16827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Complicated Run time Binding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Best Practice</a:t>
            </a:r>
          </a:p>
          <a:p>
            <a:pPr marL="1082675" lvl="2" indent="-16827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Control Minimum Active versions</a:t>
            </a:r>
          </a:p>
          <a:p>
            <a:pPr marL="1082675" lvl="2" indent="-16827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Have a good Governance and Stake Holder Mechanisms with clear ownership and change control procedures for Services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09800"/>
            <a:ext cx="5943600" cy="31242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Why  Web Services?</a:t>
            </a:r>
          </a:p>
          <a:p>
            <a:r>
              <a:rPr lang="en-US" sz="2000" b="0" dirty="0" smtClean="0"/>
              <a:t>Web Services – Key perspectives</a:t>
            </a:r>
          </a:p>
          <a:p>
            <a:r>
              <a:rPr lang="en-US" sz="2000" b="0" dirty="0" smtClean="0"/>
              <a:t>Difference between Service Design and OO Design</a:t>
            </a:r>
          </a:p>
          <a:p>
            <a:r>
              <a:rPr lang="en-US" sz="2000" b="0" dirty="0" smtClean="0"/>
              <a:t>Different scenario</a:t>
            </a:r>
          </a:p>
          <a:p>
            <a:r>
              <a:rPr lang="en-US" sz="2000" b="0" dirty="0" smtClean="0"/>
              <a:t>Service Design Principles</a:t>
            </a:r>
          </a:p>
          <a:p>
            <a:r>
              <a:rPr lang="en-US" sz="2000" b="0" dirty="0" smtClean="0"/>
              <a:t>Web Service Development Framework</a:t>
            </a:r>
          </a:p>
          <a:p>
            <a:r>
              <a:rPr lang="en-US" sz="2000" b="0" dirty="0" smtClean="0"/>
              <a:t>Web Service Design and Development Best Practices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 Design and Dev –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086600" cy="4572000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Check the Business and Technology Goals and Convince yourself if Web Service is the only way to go!</a:t>
            </a:r>
          </a:p>
          <a:p>
            <a:r>
              <a:rPr lang="en-US" sz="2400" b="0" dirty="0" smtClean="0"/>
              <a:t>Keep it Simple !</a:t>
            </a:r>
          </a:p>
          <a:p>
            <a:r>
              <a:rPr lang="en-US" sz="2400" b="0" dirty="0" smtClean="0"/>
              <a:t>Prioritize the Design Principles.</a:t>
            </a:r>
          </a:p>
          <a:p>
            <a:r>
              <a:rPr lang="en-US" sz="2400" b="0" dirty="0" smtClean="0"/>
              <a:t>Use Appropriate Messaging and Protocol Standards</a:t>
            </a:r>
          </a:p>
          <a:p>
            <a:r>
              <a:rPr lang="en-US" sz="2400" b="0" dirty="0" smtClean="0"/>
              <a:t>Ensure WS-I Basic Profile Conformance</a:t>
            </a:r>
          </a:p>
          <a:p>
            <a:r>
              <a:rPr lang="en-US" sz="2400" b="0" dirty="0" smtClean="0"/>
              <a:t>Follow Pre defined, understandable , Intuitive Naming Conventions</a:t>
            </a:r>
          </a:p>
          <a:p>
            <a:r>
              <a:rPr lang="en-US" sz="2400" b="0" dirty="0" smtClean="0"/>
              <a:t>Always include a version parameter</a:t>
            </a:r>
            <a:endParaRPr lang="en-US" sz="24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 Design and Dev –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6781800" cy="3429000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Design Fault Messages for Possible Error Conditions</a:t>
            </a:r>
          </a:p>
          <a:p>
            <a:r>
              <a:rPr lang="en-US" sz="2400" b="0" dirty="0" smtClean="0"/>
              <a:t>Improve Productivity by Using Tools</a:t>
            </a:r>
          </a:p>
          <a:p>
            <a:r>
              <a:rPr lang="en-US" sz="2400" b="0" dirty="0" smtClean="0"/>
              <a:t>Reuse the Legacy!</a:t>
            </a:r>
          </a:p>
          <a:p>
            <a:r>
              <a:rPr lang="en-US" sz="2400" b="0" dirty="0" smtClean="0"/>
              <a:t>Go for Late Binding only if absolutely necessary</a:t>
            </a:r>
          </a:p>
          <a:p>
            <a:r>
              <a:rPr lang="en-US" sz="2400" b="0" dirty="0" smtClean="0"/>
              <a:t>Design your SOA with a foreknowledge of emerging speciﬁcations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Final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828800"/>
            <a:ext cx="41148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+mj-lt"/>
              </a:rPr>
              <a:t>After all Users need a service to be - </a:t>
            </a:r>
          </a:p>
          <a:p>
            <a:pPr marL="854075"/>
            <a:r>
              <a:rPr lang="en-US" sz="2000" b="0" dirty="0" smtClean="0">
                <a:latin typeface="+mj-lt"/>
              </a:rPr>
              <a:t>Accessible</a:t>
            </a:r>
          </a:p>
          <a:p>
            <a:pPr marL="854075"/>
            <a:r>
              <a:rPr lang="en-US" sz="2000" b="0" dirty="0" smtClean="0">
                <a:latin typeface="+mj-lt"/>
              </a:rPr>
              <a:t>Documented</a:t>
            </a:r>
          </a:p>
          <a:p>
            <a:pPr marL="854075"/>
            <a:r>
              <a:rPr lang="en-US" sz="2000" b="0" dirty="0" smtClean="0">
                <a:latin typeface="+mj-lt"/>
              </a:rPr>
              <a:t>Robust</a:t>
            </a:r>
          </a:p>
          <a:p>
            <a:pPr marL="854075"/>
            <a:r>
              <a:rPr lang="en-US" sz="2000" b="0" dirty="0" smtClean="0">
                <a:latin typeface="+mj-lt"/>
              </a:rPr>
              <a:t>Reliable</a:t>
            </a:r>
          </a:p>
          <a:p>
            <a:pPr marL="854075"/>
            <a:r>
              <a:rPr lang="en-US" sz="2000" b="0" dirty="0" smtClean="0">
                <a:latin typeface="+mj-lt"/>
              </a:rPr>
              <a:t>Simple</a:t>
            </a:r>
          </a:p>
          <a:p>
            <a:pPr marL="854075"/>
            <a:r>
              <a:rPr lang="en-US" sz="2000" b="0" dirty="0" smtClean="0">
                <a:latin typeface="+mj-lt"/>
              </a:rPr>
              <a:t>Predictable </a:t>
            </a:r>
            <a:endParaRPr lang="en-US" sz="2000" b="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5791200" cy="1828800"/>
          </a:xfrm>
        </p:spPr>
        <p:txBody>
          <a:bodyPr/>
          <a:lstStyle/>
          <a:p>
            <a:r>
              <a:rPr lang="en-US" sz="2000" b="0" dirty="0" smtClean="0"/>
              <a:t>Identified by a URI</a:t>
            </a:r>
          </a:p>
          <a:p>
            <a:r>
              <a:rPr lang="en-US" sz="2000" b="0" dirty="0" smtClean="0"/>
              <a:t>Interfaces defined using XML</a:t>
            </a:r>
          </a:p>
          <a:p>
            <a:r>
              <a:rPr lang="en-US" sz="2000" b="0" dirty="0" smtClean="0"/>
              <a:t>Can be DISCOVERED by other systems</a:t>
            </a: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2971800"/>
          <a:ext cx="8610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086600" cy="121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Web Services – </a:t>
            </a:r>
            <a:r>
              <a:rPr lang="en-US" sz="2400" dirty="0"/>
              <a:t>K</a:t>
            </a:r>
            <a:r>
              <a:rPr lang="en-US" sz="2400" dirty="0" smtClean="0"/>
              <a:t>ey Perspectives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2057400"/>
          <a:ext cx="82296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Service Oriented Design </a:t>
            </a:r>
            <a:r>
              <a:rPr lang="en-US" sz="2400" dirty="0" err="1" smtClean="0"/>
              <a:t>vs</a:t>
            </a:r>
            <a:r>
              <a:rPr lang="en-US" sz="2400" dirty="0" smtClean="0"/>
              <a:t> Object Oriented Design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686800" cy="537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13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Object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Orientation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88022" marR="88022" marT="44011" marB="4401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Service Orientation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88022" marR="88022" marT="44011" marB="44011"/>
                </a:tc>
              </a:tr>
              <a:tr h="4987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Increased Business Requirements Fulfillment, Increased Robustness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Increased Extensibility, Increased Flexibility, Increased Reusability and Productivity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 marL="28575" marR="28575" marT="28575" marB="28575"/>
                </a:tc>
              </a:tr>
              <a:tr h="630766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Open - Closed Principle (OCP), Don't Repeat Yourself (DRY)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Single Responsibility Principle (SRP), Delegation, Association, Composition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Aggregation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4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Encapsulation, Inheritance, Generalization and Specialization, Polymorphism, Abstraction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Specialization through Granularity,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Abstraction for Information hiding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Polymorphism through ESB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</a:tr>
              <a:tr h="70417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Principles bounded by RPC Technology / Language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No such boundary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</a:tr>
              <a:tr h="70417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Object</a:t>
                      </a:r>
                      <a:r>
                        <a:rPr lang="en-US" sz="1600" kern="1200" baseline="0" dirty="0" smtClean="0"/>
                        <a:t> </a:t>
                      </a:r>
                      <a:r>
                        <a:rPr lang="en-US" sz="1600" kern="1200" dirty="0" smtClean="0"/>
                        <a:t>- orientation evolved out of approaches that include procedural programming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Service - orientation builds upon the object - oriented design paradigm with certain Influences (EAI,BPM etc)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</a:tr>
              <a:tr h="4497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Application centric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Enterprise centric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Classes, Objects, Methods, Attributes….</a:t>
                      </a:r>
                    </a:p>
                    <a:p>
                      <a:pPr marL="0" algn="l" defTabSz="914400" rtl="0" eaLnBrk="1" latinLnBrk="0" hangingPunct="1"/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Technical Interface, Stateless Operations, Schema Definitions…..</a:t>
                      </a:r>
                    </a:p>
                    <a:p>
                      <a:pPr marL="0" algn="l" defTabSz="914400" rtl="0" eaLnBrk="1" latinLnBrk="0" hangingPunct="1"/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022" marR="88022" marT="44011" marB="44011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Key factors In Web Service Design and Development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6764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System Considerations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1676400"/>
          <a:ext cx="7620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Services for Process Automation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41208" y="16550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541208" y="5675672"/>
            <a:ext cx="60960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Services for B2B Interaction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25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5715000"/>
            <a:ext cx="60960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FDBC-AD5C-4576-82C7-C4FC12C872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nata Template1">
  <a:themeElements>
    <a:clrScheme name="SONAT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89C6EF"/>
      </a:accent1>
      <a:accent2>
        <a:srgbClr val="A2C37B"/>
      </a:accent2>
      <a:accent3>
        <a:srgbClr val="CCB86E"/>
      </a:accent3>
      <a:accent4>
        <a:srgbClr val="C1833F"/>
      </a:accent4>
      <a:accent5>
        <a:srgbClr val="AB6765"/>
      </a:accent5>
      <a:accent6>
        <a:srgbClr val="6579B3"/>
      </a:accent6>
      <a:hlink>
        <a:srgbClr val="3399FF"/>
      </a:hlink>
      <a:folHlink>
        <a:srgbClr val="4B7B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12007</TotalTime>
  <Words>1249</Words>
  <Application>Microsoft Office PowerPoint</Application>
  <PresentationFormat>On-screen Show (4:3)</PresentationFormat>
  <Paragraphs>323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Sonata Template1</vt:lpstr>
      <vt:lpstr>Practical Web Service Design and Development</vt:lpstr>
      <vt:lpstr>Topics Covered</vt:lpstr>
      <vt:lpstr>Why Web Services</vt:lpstr>
      <vt:lpstr>Web Services – Key Perspectives</vt:lpstr>
      <vt:lpstr>Service Oriented Design vs Object Oriented Design </vt:lpstr>
      <vt:lpstr>Key factors In Web Service Design and Development</vt:lpstr>
      <vt:lpstr>System Considerations</vt:lpstr>
      <vt:lpstr>Web Services for Process Automation</vt:lpstr>
      <vt:lpstr>Web Services for B2B Interaction</vt:lpstr>
      <vt:lpstr>Web Services for Application (e.g. RIA, Portals, Mobile)</vt:lpstr>
      <vt:lpstr>Service Design Principles</vt:lpstr>
      <vt:lpstr>Designing Web Service – Security </vt:lpstr>
      <vt:lpstr>SOAP vs REST</vt:lpstr>
      <vt:lpstr>Web Service Development  - Criteria for Selection</vt:lpstr>
      <vt:lpstr>Web Service Development – Widely used Frameworks  </vt:lpstr>
      <vt:lpstr>RPC/Encoded,  Document/Literal : What to use</vt:lpstr>
      <vt:lpstr>RPC/Encoded,  Document/Literal : What to use</vt:lpstr>
      <vt:lpstr>RPC/Encoded,  Document/Literal : What to use</vt:lpstr>
      <vt:lpstr>Web Service Versioning</vt:lpstr>
      <vt:lpstr>Web Service Design and Dev – Best Practices</vt:lpstr>
      <vt:lpstr>Web Service Design and Dev – Best Practices</vt:lpstr>
      <vt:lpstr>A Final Word</vt:lpstr>
      <vt:lpstr> </vt:lpstr>
      <vt:lpstr>Slide 23</vt:lpstr>
    </vt:vector>
  </TitlesOfParts>
  <Company>ssl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arun.s</dc:creator>
  <cp:lastModifiedBy>revathi.r</cp:lastModifiedBy>
  <cp:revision>1000</cp:revision>
  <dcterms:created xsi:type="dcterms:W3CDTF">2008-01-25T04:31:40Z</dcterms:created>
  <dcterms:modified xsi:type="dcterms:W3CDTF">2010-10-28T13:24:53Z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